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3.xml.rels" ContentType="application/vnd.openxmlformats-package.relationships+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_rels/presentation.xml.rels" ContentType="application/vnd.openxmlformats-package.relationships+xml"/>
  <Override PartName="/ppt/slideLayouts/_rels/slideLayout19.xml.rels" ContentType="application/vnd.openxmlformats-package.relationships+xml"/>
  <Override PartName="/ppt/slideLayouts/_rels/slideLayout13.xml.rels" ContentType="application/vnd.openxmlformats-package.relationships+xml"/>
  <Override PartName="/ppt/slideLayouts/_rels/slideLayout23.xml.rels" ContentType="application/vnd.openxmlformats-package.relationships+xml"/>
  <Override PartName="/ppt/slideLayouts/_rels/slideLayout30.xml.rels" ContentType="application/vnd.openxmlformats-package.relationships+xml"/>
  <Override PartName="/ppt/slideLayouts/_rels/slideLayout14.xml.rels" ContentType="application/vnd.openxmlformats-package.relationships+xml"/>
  <Override PartName="/ppt/slideLayouts/_rels/slideLayout29.xml.rels" ContentType="application/vnd.openxmlformats-package.relationships+xml"/>
  <Override PartName="/ppt/slideLayouts/_rels/slideLayout10.xml.rels" ContentType="application/vnd.openxmlformats-package.relationships+xml"/>
  <Override PartName="/ppt/slideLayouts/_rels/slideLayout25.xml.rels" ContentType="application/vnd.openxmlformats-package.relationships+xml"/>
  <Override PartName="/ppt/slideLayouts/_rels/slideLayout16.xml.rels" ContentType="application/vnd.openxmlformats-package.relationships+xml"/>
  <Override PartName="/ppt/slideLayouts/_rels/slideLayout32.xml.rels" ContentType="application/vnd.openxmlformats-package.relationships+xml"/>
  <Override PartName="/ppt/slideLayouts/_rels/slideLayout34.xml.rels" ContentType="application/vnd.openxmlformats-package.relationships+xml"/>
  <Override PartName="/ppt/slideLayouts/_rels/slideLayout20.xml.rels" ContentType="application/vnd.openxmlformats-package.relationships+xml"/>
  <Override PartName="/ppt/slideLayouts/_rels/slideLayout35.xml.rels" ContentType="application/vnd.openxmlformats-package.relationships+xml"/>
  <Override PartName="/ppt/slideLayouts/_rels/slideLayout33.xml.rels" ContentType="application/vnd.openxmlformats-package.relationships+xml"/>
  <Override PartName="/ppt/slideLayouts/_rels/slideLayout3.xml.rels" ContentType="application/vnd.openxmlformats-package.relationships+xml"/>
  <Override PartName="/ppt/slideLayouts/_rels/slideLayout9.xml.rels" ContentType="application/vnd.openxmlformats-package.relationships+xml"/>
  <Override PartName="/ppt/slideLayouts/_rels/slideLayout24.xml.rels" ContentType="application/vnd.openxmlformats-package.relationships+xml"/>
  <Override PartName="/ppt/slideLayouts/_rels/slideLayout15.xml.rels" ContentType="application/vnd.openxmlformats-package.relationships+xml"/>
  <Override PartName="/ppt/slideLayouts/_rels/slideLayout31.xml.rels" ContentType="application/vnd.openxmlformats-package.relationships+xml"/>
  <Override PartName="/ppt/slideLayouts/_rels/slideLayout2.xml.rels" ContentType="application/vnd.openxmlformats-package.relationships+xml"/>
  <Override PartName="/ppt/slideLayouts/_rels/slideLayout8.xml.rels" ContentType="application/vnd.openxmlformats-package.relationships+xml"/>
  <Override PartName="/ppt/slideLayouts/_rels/slideLayout22.xml.rels" ContentType="application/vnd.openxmlformats-package.relationships+xml"/>
  <Override PartName="/ppt/slideLayouts/_rels/slideLayout28.xml.rels" ContentType="application/vnd.openxmlformats-package.relationships+xml"/>
  <Override PartName="/ppt/slideLayouts/_rels/slideLayout7.xml.rels" ContentType="application/vnd.openxmlformats-package.relationships+xml"/>
  <Override PartName="/ppt/slideLayouts/_rels/slideLayout1.xml.rels" ContentType="application/vnd.openxmlformats-package.relationships+xml"/>
  <Override PartName="/ppt/slideLayouts/_rels/slideLayout6.xml.rels" ContentType="application/vnd.openxmlformats-package.relationships+xml"/>
  <Override PartName="/ppt/slideLayouts/_rels/slideLayout36.xml.rels" ContentType="application/vnd.openxmlformats-package.relationships+xml"/>
  <Override PartName="/ppt/slideLayouts/_rels/slideLayout21.xml.rels" ContentType="application/vnd.openxmlformats-package.relationships+xml"/>
  <Override PartName="/ppt/slideLayouts/_rels/slideLayout27.xml.rels" ContentType="application/vnd.openxmlformats-package.relationships+xml"/>
  <Override PartName="/ppt/slideLayouts/_rels/slideLayout5.xml.rels" ContentType="application/vnd.openxmlformats-package.relationships+xml"/>
  <Override PartName="/ppt/slideLayouts/_rels/slideLayout18.xml.rels" ContentType="application/vnd.openxmlformats-package.relationships+xml"/>
  <Override PartName="/ppt/slideLayouts/_rels/slideLayout12.xml.rels" ContentType="application/vnd.openxmlformats-package.relationships+xml"/>
  <Override PartName="/ppt/slideLayouts/_rels/slideLayout4.xml.rels" ContentType="application/vnd.openxmlformats-package.relationships+xml"/>
  <Override PartName="/ppt/slideLayouts/_rels/slideLayout17.xml.rels" ContentType="application/vnd.openxmlformats-package.relationships+xml"/>
  <Override PartName="/ppt/slideLayouts/_rels/slideLayout11.xml.rels" ContentType="application/vnd.openxmlformats-package.relationships+xml"/>
  <Override PartName="/ppt/slideLayouts/_rels/slideLayout26.xml.rels" ContentType="application/vnd.openxmlformats-package.relationships+xml"/>
  <Override PartName="/ppt/slideLayouts/slideLayout29.xml" ContentType="application/vnd.openxmlformats-officedocument.presentationml.slideLayout+xml"/>
  <Override PartName="/ppt/slideLayouts/slideLayout9.xml" ContentType="application/vnd.openxmlformats-officedocument.presentationml.slideLayout+xml"/>
  <Override PartName="/ppt/slideLayouts/slideLayout28.xml" ContentType="application/vnd.openxmlformats-officedocument.presentationml.slideLayout+xml"/>
  <Override PartName="/ppt/slideLayouts/slideLayout8.xml" ContentType="application/vnd.openxmlformats-officedocument.presentationml.slideLayout+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27.xml" ContentType="application/vnd.openxmlformats-officedocument.presentationml.slideLayout+xml"/>
  <Override PartName="/ppt/slideLayouts/slideLayout7.xml" ContentType="application/vnd.openxmlformats-officedocument.presentationml.slideLayout+xml"/>
  <Override PartName="/ppt/slideLayouts/slideLayout33.xml" ContentType="application/vnd.openxmlformats-officedocument.presentationml.slideLayout+xml"/>
  <Override PartName="/ppt/slideLayouts/slideLayout10.xml" ContentType="application/vnd.openxmlformats-officedocument.presentationml.slideLayout+xml"/>
  <Override PartName="/ppt/slideLayouts/slideLayout34.xml" ContentType="application/vnd.openxmlformats-officedocument.presentationml.slideLayout+xml"/>
  <Override PartName="/ppt/slideLayouts/slideLayout11.xml" ContentType="application/vnd.openxmlformats-officedocument.presentationml.slideLayout+xml"/>
  <Override PartName="/ppt/slideLayouts/slideLayout35.xml" ContentType="application/vnd.openxmlformats-officedocument.presentationml.slideLayout+xml"/>
  <Override PartName="/ppt/slideLayouts/slideLayout12.xml" ContentType="application/vnd.openxmlformats-officedocument.presentationml.slideLayout+xml"/>
  <Override PartName="/ppt/slideLayouts/slideLayout36.xml" ContentType="application/vnd.openxmlformats-officedocument.presentationml.slideLayout+xml"/>
  <Override PartName="/ppt/slideLayouts/slideLayout26.xml" ContentType="application/vnd.openxmlformats-officedocument.presentationml.slideLayout+xml"/>
  <Override PartName="/ppt/slideLayouts/slideLayout6.xml" ContentType="application/vnd.openxmlformats-officedocument.presentationml.slideLayout+xml"/>
  <Override PartName="/ppt/slideLayouts/slideLayout25.xml" ContentType="application/vnd.openxmlformats-officedocument.presentationml.slideLayout+xml"/>
  <Override PartName="/ppt/slideLayouts/slideLayout5.xml" ContentType="application/vnd.openxmlformats-officedocument.presentationml.slideLayout+xml"/>
  <Override PartName="/ppt/slideLayouts/slideLayout24.xml" ContentType="application/vnd.openxmlformats-officedocument.presentationml.slideLayout+xml"/>
  <Override PartName="/ppt/slideLayouts/slideLayout4.xml" ContentType="application/vnd.openxmlformats-officedocument.presentationml.slideLayout+xml"/>
  <Override PartName="/ppt/slideLayouts/slideLayout23.xml" ContentType="application/vnd.openxmlformats-officedocument.presentationml.slideLayout+xml"/>
  <Override PartName="/ppt/slideLayouts/slideLayout3.xml" ContentType="application/vnd.openxmlformats-officedocument.presentationml.slideLayout+xml"/>
  <Override PartName="/ppt/slideLayouts/slideLayout19.xml" ContentType="application/vnd.openxmlformats-officedocument.presentationml.slideLayout+xml"/>
  <Override PartName="/ppt/slideLayouts/slideLayout22.xml" ContentType="application/vnd.openxmlformats-officedocument.presentationml.slideLayout+xml"/>
  <Override PartName="/ppt/slideLayouts/slideLayout2.xml" ContentType="application/vnd.openxmlformats-officedocument.presentationml.slideLayout+xml"/>
  <Override PartName="/ppt/slideLayouts/slideLayout18.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1.xml" ContentType="application/vnd.openxmlformats-officedocument.presentationml.slideLayout+xml"/>
  <Override PartName="/ppt/slideLayouts/slideLayout17.xml" ContentType="application/vnd.openxmlformats-officedocument.presentationml.slideLayout+xml"/>
  <Override PartName="/ppt/media/image9.png" ContentType="image/png"/>
  <Override PartName="/ppt/media/image13.png" ContentType="image/png"/>
  <Override PartName="/ppt/media/image8.png" ContentType="image/png"/>
  <Override PartName="/ppt/media/image14.jpeg" ContentType="image/jpeg"/>
  <Override PartName="/ppt/media/image12.png" ContentType="image/png"/>
  <Override PartName="/ppt/media/image7.png" ContentType="image/png"/>
  <Override PartName="/ppt/media/image11.png" ContentType="image/png"/>
  <Override PartName="/ppt/media/image6.png" ContentType="image/png"/>
  <Override PartName="/ppt/media/image10.png" ContentType="image/png"/>
  <Override PartName="/ppt/media/image5.png" ContentType="image/png"/>
  <Override PartName="/ppt/media/image4.png" ContentType="image/png"/>
  <Override PartName="/ppt/media/image23.png" ContentType="image/png"/>
  <Override PartName="/ppt/media/image22.png" ContentType="image/png"/>
  <Override PartName="/ppt/media/image21.png" ContentType="image/png"/>
  <Override PartName="/ppt/media/image19.png" ContentType="image/png"/>
  <Override PartName="/ppt/media/image3.png" ContentType="image/png"/>
  <Override PartName="/ppt/media/image20.png" ContentType="image/png"/>
  <Override PartName="/ppt/media/image18.png" ContentType="image/png"/>
  <Override PartName="/ppt/media/image17.png" ContentType="image/png"/>
  <Override PartName="/ppt/media/image16.png" ContentType="image/png"/>
  <Override PartName="/ppt/media/image15.png" ContentType="image/png"/>
  <Override PartName="/ppt/media/image1.png" ContentType="image/png"/>
  <Override PartName="/ppt/media/image24.png" ContentType="image/png"/>
  <Override PartName="/ppt/media/image2.png" ContentType="image/png"/>
  <Override PartName="/ppt/slides/slide29.xml" ContentType="application/vnd.openxmlformats-officedocument.presentationml.slide+xml"/>
  <Override PartName="/ppt/slides/slide28.xml" ContentType="application/vnd.openxmlformats-officedocument.presentationml.slide+xml"/>
  <Override PartName="/ppt/slides/slide27.xml" ContentType="application/vnd.openxmlformats-officedocument.presentationml.slide+xml"/>
  <Override PartName="/ppt/slides/slide26.xml" ContentType="application/vnd.openxmlformats-officedocument.presentationml.slide+xml"/>
  <Override PartName="/ppt/slides/slide25.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22.xml" ContentType="application/vnd.openxmlformats-officedocument.presentationml.slide+xml"/>
  <Override PartName="/ppt/slides/slide21.xml" ContentType="application/vnd.openxmlformats-officedocument.presentationml.slide+xml"/>
  <Override PartName="/ppt/slides/_rels/slide19.xml.rels" ContentType="application/vnd.openxmlformats-package.relationships+xml"/>
  <Override PartName="/ppt/slides/_rels/slide13.xml.rels" ContentType="application/vnd.openxmlformats-package.relationships+xml"/>
  <Override PartName="/ppt/slides/_rels/slide18.xml.rels" ContentType="application/vnd.openxmlformats-package.relationships+xml"/>
  <Override PartName="/ppt/slides/_rels/slide12.xml.rels" ContentType="application/vnd.openxmlformats-package.relationships+xml"/>
  <Override PartName="/ppt/slides/_rels/slide17.xml.rels" ContentType="application/vnd.openxmlformats-package.relationships+xml"/>
  <Override PartName="/ppt/slides/_rels/slide11.xml.rels" ContentType="application/vnd.openxmlformats-package.relationships+xml"/>
  <Override PartName="/ppt/slides/_rels/slide26.xml.rels" ContentType="application/vnd.openxmlformats-package.relationships+xml"/>
  <Override PartName="/ppt/slides/_rels/slide4.xml.rels" ContentType="application/vnd.openxmlformats-package.relationships+xml"/>
  <Override PartName="/ppt/slides/_rels/slide29.xml.rels" ContentType="application/vnd.openxmlformats-package.relationships+xml"/>
  <Override PartName="/ppt/slides/_rels/slide30.xml.rels" ContentType="application/vnd.openxmlformats-package.relationships+xml"/>
  <Override PartName="/ppt/slides/_rels/slide14.xml.rels" ContentType="application/vnd.openxmlformats-package.relationships+xml"/>
  <Override PartName="/ppt/slides/_rels/slide23.xml.rels" ContentType="application/vnd.openxmlformats-package.relationships+xml"/>
  <Override PartName="/ppt/slides/_rels/slide38.xml.rels" ContentType="application/vnd.openxmlformats-package.relationships+xml"/>
  <Override PartName="/ppt/slides/_rels/slide3.xml.rels" ContentType="application/vnd.openxmlformats-package.relationships+xml"/>
  <Override PartName="/ppt/slides/_rels/slide9.xml.rels" ContentType="application/vnd.openxmlformats-package.relationships+xml"/>
  <Override PartName="/ppt/slides/_rels/slide22.xml.rels" ContentType="application/vnd.openxmlformats-package.relationships+xml"/>
  <Override PartName="/ppt/slides/_rels/slide37.xml.rels" ContentType="application/vnd.openxmlformats-package.relationships+xml"/>
  <Override PartName="/ppt/slides/_rels/slide28.xml.rels" ContentType="application/vnd.openxmlformats-package.relationships+xml"/>
  <Override PartName="/ppt/slides/_rels/slide15.xml.rels" ContentType="application/vnd.openxmlformats-package.relationships+xml"/>
  <Override PartName="/ppt/slides/_rels/slide31.xml.rels" ContentType="application/vnd.openxmlformats-package.relationships+xml"/>
  <Override PartName="/ppt/slides/_rels/slide24.xml.rels" ContentType="application/vnd.openxmlformats-package.relationships+xml"/>
  <Override PartName="/ppt/slides/_rels/slide21.xml.rels" ContentType="application/vnd.openxmlformats-package.relationships+xml"/>
  <Override PartName="/ppt/slides/_rels/slide36.xml.rels" ContentType="application/vnd.openxmlformats-package.relationships+xml"/>
  <Override PartName="/ppt/slides/_rels/slide27.xml.rels" ContentType="application/vnd.openxmlformats-package.relationships+xml"/>
  <Override PartName="/ppt/slides/_rels/slide2.xml.rels" ContentType="application/vnd.openxmlformats-package.relationships+xml"/>
  <Override PartName="/ppt/slides/_rels/slide8.xml.rels" ContentType="application/vnd.openxmlformats-package.relationships+xml"/>
  <Override PartName="/ppt/slides/_rels/slide25.xml.rels" ContentType="application/vnd.openxmlformats-package.relationships+xml"/>
  <Override PartName="/ppt/slides/_rels/slide10.xml.rels" ContentType="application/vnd.openxmlformats-package.relationships+xml"/>
  <Override PartName="/ppt/slides/_rels/slide32.xml.rels" ContentType="application/vnd.openxmlformats-package.relationships+xml"/>
  <Override PartName="/ppt/slides/_rels/slide16.xml.rels" ContentType="application/vnd.openxmlformats-package.relationships+xml"/>
  <Override PartName="/ppt/slides/_rels/slide35.xml.rels" ContentType="application/vnd.openxmlformats-package.relationships+xml"/>
  <Override PartName="/ppt/slides/_rels/slide20.xml.rels" ContentType="application/vnd.openxmlformats-package.relationships+xml"/>
  <Override PartName="/ppt/slides/_rels/slide1.xml.rels" ContentType="application/vnd.openxmlformats-package.relationships+xml"/>
  <Override PartName="/ppt/slides/_rels/slide7.xml.rels" ContentType="application/vnd.openxmlformats-package.relationships+xml"/>
  <Override PartName="/ppt/slides/_rels/slide34.xml.rels" ContentType="application/vnd.openxmlformats-package.relationships+xml"/>
  <Override PartName="/ppt/slides/_rels/slide6.xml.rels" ContentType="application/vnd.openxmlformats-package.relationships+xml"/>
  <Override PartName="/ppt/slides/_rels/slide5.xml.rels" ContentType="application/vnd.openxmlformats-package.relationships+xml"/>
  <Override PartName="/ppt/slides/_rels/slide33.xml.rels" ContentType="application/vnd.openxmlformats-package.relationships+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11.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2.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13.xml" ContentType="application/vnd.openxmlformats-officedocument.presentationml.slide+xml"/>
  <Override PartName="/ppt/slides/slide37.xml" ContentType="application/vnd.openxmlformats-officedocument.presentationml.slide+xml"/>
  <Override PartName="/ppt/slides/slide1.xml" ContentType="application/vnd.openxmlformats-officedocument.presentationml.slide+xml"/>
  <Override PartName="/ppt/slides/slide38.xml" ContentType="application/vnd.openxmlformats-officedocument.presentationml.slide+xml"/>
  <Override PartName="/ppt/slides/slide2.xml" ContentType="application/vnd.openxmlformats-officedocument.presentationml.slide+xml"/>
  <Override PartName="/ppt/slides/slide10.xml" ContentType="application/vnd.openxmlformats-officedocument.presentationml.slide+xml"/>
  <Override PartName="/ppt/slides/slide7.xml" ContentType="application/vnd.openxmlformats-officedocument.presentationml.slide+xml"/>
  <Override PartName="/ppt/slides/slide6.xml" ContentType="application/vnd.openxmlformats-officedocument.presentationml.slide+xml"/>
  <Override PartName="/ppt/slides/slide5.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20.xml" ContentType="application/vnd.openxmlformats-officedocument.presentationml.slide+xml"/>
  <Override PartName="/ppt/slides/slide19.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Lst>
  <p:sldSz cx="9144000" cy="6858000"/>
  <p:notesSz cx="7559675" cy="10691812"/>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37" Type="http://schemas.openxmlformats.org/officeDocument/2006/relationships/slide" Target="slides/slide33.xml"/><Relationship Id="rId38" Type="http://schemas.openxmlformats.org/officeDocument/2006/relationships/slide" Target="slides/slide34.xml"/><Relationship Id="rId39" Type="http://schemas.openxmlformats.org/officeDocument/2006/relationships/slide" Target="slides/slide35.xml"/><Relationship Id="rId40" Type="http://schemas.openxmlformats.org/officeDocument/2006/relationships/slide" Target="slides/slide36.xml"/><Relationship Id="rId41" Type="http://schemas.openxmlformats.org/officeDocument/2006/relationships/slide" Target="slides/slide37.xml"/><Relationship Id="rId42" Type="http://schemas.openxmlformats.org/officeDocument/2006/relationships/slide" Target="slides/slide38.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457200" y="533520"/>
            <a:ext cx="8229240" cy="990360"/>
          </a:xfrm>
          <a:prstGeom prst="rect">
            <a:avLst/>
          </a:prstGeom>
        </p:spPr>
        <p:txBody>
          <a:bodyPr lIns="0" rIns="0" tIns="0" bIns="0" anchor="ctr">
            <a:noAutofit/>
          </a:bodyPr>
          <a:p>
            <a:endParaRPr b="0" lang="fr-FR" sz="1800" spc="-1" strike="noStrike">
              <a:solidFill>
                <a:srgbClr val="292934"/>
              </a:solidFill>
              <a:latin typeface="Arial"/>
            </a:endParaRPr>
          </a:p>
        </p:txBody>
      </p:sp>
      <p:sp>
        <p:nvSpPr>
          <p:cNvPr id="30" name="PlaceHolder 2"/>
          <p:cNvSpPr>
            <a:spLocks noGrp="1"/>
          </p:cNvSpPr>
          <p:nvPr>
            <p:ph type="body"/>
          </p:nvPr>
        </p:nvSpPr>
        <p:spPr>
          <a:xfrm>
            <a:off x="457200" y="1600200"/>
            <a:ext cx="8229240" cy="2325960"/>
          </a:xfrm>
          <a:prstGeom prst="rect">
            <a:avLst/>
          </a:prstGeom>
        </p:spPr>
        <p:txBody>
          <a:bodyPr lIns="0" rIns="0" tIns="0" bIns="0">
            <a:normAutofit/>
          </a:bodyPr>
          <a:p>
            <a:endParaRPr b="0" lang="fr-FR" sz="2400" spc="-1" strike="noStrike">
              <a:solidFill>
                <a:srgbClr val="292934"/>
              </a:solidFill>
              <a:latin typeface="Arial"/>
            </a:endParaRPr>
          </a:p>
        </p:txBody>
      </p:sp>
      <p:sp>
        <p:nvSpPr>
          <p:cNvPr id="31" name="PlaceHolder 3"/>
          <p:cNvSpPr>
            <a:spLocks noGrp="1"/>
          </p:cNvSpPr>
          <p:nvPr>
            <p:ph type="body"/>
          </p:nvPr>
        </p:nvSpPr>
        <p:spPr>
          <a:xfrm>
            <a:off x="457200" y="4147560"/>
            <a:ext cx="8229240" cy="2325960"/>
          </a:xfrm>
          <a:prstGeom prst="rect">
            <a:avLst/>
          </a:prstGeom>
        </p:spPr>
        <p:txBody>
          <a:bodyPr lIns="0" rIns="0" tIns="0" bIns="0">
            <a:normAutofit/>
          </a:bodyPr>
          <a:p>
            <a:endParaRPr b="0" lang="fr-FR" sz="2400" spc="-1" strike="noStrike">
              <a:solidFill>
                <a:srgbClr val="292934"/>
              </a:solidFill>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2" name="PlaceHolder 1"/>
          <p:cNvSpPr>
            <a:spLocks noGrp="1"/>
          </p:cNvSpPr>
          <p:nvPr>
            <p:ph type="title"/>
          </p:nvPr>
        </p:nvSpPr>
        <p:spPr>
          <a:xfrm>
            <a:off x="457200" y="533520"/>
            <a:ext cx="8229240" cy="990360"/>
          </a:xfrm>
          <a:prstGeom prst="rect">
            <a:avLst/>
          </a:prstGeom>
        </p:spPr>
        <p:txBody>
          <a:bodyPr lIns="0" rIns="0" tIns="0" bIns="0" anchor="ctr">
            <a:noAutofit/>
          </a:bodyPr>
          <a:p>
            <a:endParaRPr b="0" lang="fr-FR" sz="1800" spc="-1" strike="noStrike">
              <a:solidFill>
                <a:srgbClr val="292934"/>
              </a:solidFill>
              <a:latin typeface="Arial"/>
            </a:endParaRPr>
          </a:p>
        </p:txBody>
      </p:sp>
      <p:sp>
        <p:nvSpPr>
          <p:cNvPr id="33" name="PlaceHolder 2"/>
          <p:cNvSpPr>
            <a:spLocks noGrp="1"/>
          </p:cNvSpPr>
          <p:nvPr>
            <p:ph type="body"/>
          </p:nvPr>
        </p:nvSpPr>
        <p:spPr>
          <a:xfrm>
            <a:off x="457200" y="1600200"/>
            <a:ext cx="4015800" cy="2325960"/>
          </a:xfrm>
          <a:prstGeom prst="rect">
            <a:avLst/>
          </a:prstGeom>
        </p:spPr>
        <p:txBody>
          <a:bodyPr lIns="0" rIns="0" tIns="0" bIns="0">
            <a:normAutofit/>
          </a:bodyPr>
          <a:p>
            <a:endParaRPr b="0" lang="fr-FR" sz="2400" spc="-1" strike="noStrike">
              <a:solidFill>
                <a:srgbClr val="292934"/>
              </a:solidFill>
              <a:latin typeface="Arial"/>
            </a:endParaRPr>
          </a:p>
        </p:txBody>
      </p:sp>
      <p:sp>
        <p:nvSpPr>
          <p:cNvPr id="34" name="PlaceHolder 3"/>
          <p:cNvSpPr>
            <a:spLocks noGrp="1"/>
          </p:cNvSpPr>
          <p:nvPr>
            <p:ph type="body"/>
          </p:nvPr>
        </p:nvSpPr>
        <p:spPr>
          <a:xfrm>
            <a:off x="4674240" y="1600200"/>
            <a:ext cx="4015800" cy="2325960"/>
          </a:xfrm>
          <a:prstGeom prst="rect">
            <a:avLst/>
          </a:prstGeom>
        </p:spPr>
        <p:txBody>
          <a:bodyPr lIns="0" rIns="0" tIns="0" bIns="0">
            <a:normAutofit/>
          </a:bodyPr>
          <a:p>
            <a:endParaRPr b="0" lang="fr-FR" sz="2400" spc="-1" strike="noStrike">
              <a:solidFill>
                <a:srgbClr val="292934"/>
              </a:solidFill>
              <a:latin typeface="Arial"/>
            </a:endParaRPr>
          </a:p>
        </p:txBody>
      </p:sp>
      <p:sp>
        <p:nvSpPr>
          <p:cNvPr id="35" name="PlaceHolder 4"/>
          <p:cNvSpPr>
            <a:spLocks noGrp="1"/>
          </p:cNvSpPr>
          <p:nvPr>
            <p:ph type="body"/>
          </p:nvPr>
        </p:nvSpPr>
        <p:spPr>
          <a:xfrm>
            <a:off x="457200" y="4147560"/>
            <a:ext cx="4015800" cy="2325960"/>
          </a:xfrm>
          <a:prstGeom prst="rect">
            <a:avLst/>
          </a:prstGeom>
        </p:spPr>
        <p:txBody>
          <a:bodyPr lIns="0" rIns="0" tIns="0" bIns="0">
            <a:normAutofit/>
          </a:bodyPr>
          <a:p>
            <a:endParaRPr b="0" lang="fr-FR" sz="2400" spc="-1" strike="noStrike">
              <a:solidFill>
                <a:srgbClr val="292934"/>
              </a:solidFill>
              <a:latin typeface="Arial"/>
            </a:endParaRPr>
          </a:p>
        </p:txBody>
      </p:sp>
      <p:sp>
        <p:nvSpPr>
          <p:cNvPr id="36" name="PlaceHolder 5"/>
          <p:cNvSpPr>
            <a:spLocks noGrp="1"/>
          </p:cNvSpPr>
          <p:nvPr>
            <p:ph type="body"/>
          </p:nvPr>
        </p:nvSpPr>
        <p:spPr>
          <a:xfrm>
            <a:off x="4674240" y="4147560"/>
            <a:ext cx="4015800" cy="2325960"/>
          </a:xfrm>
          <a:prstGeom prst="rect">
            <a:avLst/>
          </a:prstGeom>
        </p:spPr>
        <p:txBody>
          <a:bodyPr lIns="0" rIns="0" tIns="0" bIns="0">
            <a:normAutofit/>
          </a:bodyPr>
          <a:p>
            <a:endParaRPr b="0" lang="fr-FR" sz="2400" spc="-1" strike="noStrike">
              <a:solidFill>
                <a:srgbClr val="292934"/>
              </a:solidFill>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7" name="PlaceHolder 1"/>
          <p:cNvSpPr>
            <a:spLocks noGrp="1"/>
          </p:cNvSpPr>
          <p:nvPr>
            <p:ph type="title"/>
          </p:nvPr>
        </p:nvSpPr>
        <p:spPr>
          <a:xfrm>
            <a:off x="457200" y="533520"/>
            <a:ext cx="8229240" cy="990360"/>
          </a:xfrm>
          <a:prstGeom prst="rect">
            <a:avLst/>
          </a:prstGeom>
        </p:spPr>
        <p:txBody>
          <a:bodyPr lIns="0" rIns="0" tIns="0" bIns="0" anchor="ctr">
            <a:noAutofit/>
          </a:bodyPr>
          <a:p>
            <a:endParaRPr b="0" lang="fr-FR" sz="1800" spc="-1" strike="noStrike">
              <a:solidFill>
                <a:srgbClr val="292934"/>
              </a:solidFill>
              <a:latin typeface="Arial"/>
            </a:endParaRPr>
          </a:p>
        </p:txBody>
      </p:sp>
      <p:sp>
        <p:nvSpPr>
          <p:cNvPr id="38" name="PlaceHolder 2"/>
          <p:cNvSpPr>
            <a:spLocks noGrp="1"/>
          </p:cNvSpPr>
          <p:nvPr>
            <p:ph type="body"/>
          </p:nvPr>
        </p:nvSpPr>
        <p:spPr>
          <a:xfrm>
            <a:off x="457200" y="1600200"/>
            <a:ext cx="2649600" cy="2325960"/>
          </a:xfrm>
          <a:prstGeom prst="rect">
            <a:avLst/>
          </a:prstGeom>
        </p:spPr>
        <p:txBody>
          <a:bodyPr lIns="0" rIns="0" tIns="0" bIns="0">
            <a:normAutofit/>
          </a:bodyPr>
          <a:p>
            <a:endParaRPr b="0" lang="fr-FR" sz="2400" spc="-1" strike="noStrike">
              <a:solidFill>
                <a:srgbClr val="292934"/>
              </a:solidFill>
              <a:latin typeface="Arial"/>
            </a:endParaRPr>
          </a:p>
        </p:txBody>
      </p:sp>
      <p:sp>
        <p:nvSpPr>
          <p:cNvPr id="39" name="PlaceHolder 3"/>
          <p:cNvSpPr>
            <a:spLocks noGrp="1"/>
          </p:cNvSpPr>
          <p:nvPr>
            <p:ph type="body"/>
          </p:nvPr>
        </p:nvSpPr>
        <p:spPr>
          <a:xfrm>
            <a:off x="3239640" y="1600200"/>
            <a:ext cx="2649600" cy="2325960"/>
          </a:xfrm>
          <a:prstGeom prst="rect">
            <a:avLst/>
          </a:prstGeom>
        </p:spPr>
        <p:txBody>
          <a:bodyPr lIns="0" rIns="0" tIns="0" bIns="0">
            <a:normAutofit/>
          </a:bodyPr>
          <a:p>
            <a:endParaRPr b="0" lang="fr-FR" sz="2400" spc="-1" strike="noStrike">
              <a:solidFill>
                <a:srgbClr val="292934"/>
              </a:solidFill>
              <a:latin typeface="Arial"/>
            </a:endParaRPr>
          </a:p>
        </p:txBody>
      </p:sp>
      <p:sp>
        <p:nvSpPr>
          <p:cNvPr id="40" name="PlaceHolder 4"/>
          <p:cNvSpPr>
            <a:spLocks noGrp="1"/>
          </p:cNvSpPr>
          <p:nvPr>
            <p:ph type="body"/>
          </p:nvPr>
        </p:nvSpPr>
        <p:spPr>
          <a:xfrm>
            <a:off x="6022080" y="1600200"/>
            <a:ext cx="2649600" cy="2325960"/>
          </a:xfrm>
          <a:prstGeom prst="rect">
            <a:avLst/>
          </a:prstGeom>
        </p:spPr>
        <p:txBody>
          <a:bodyPr lIns="0" rIns="0" tIns="0" bIns="0">
            <a:normAutofit/>
          </a:bodyPr>
          <a:p>
            <a:endParaRPr b="0" lang="fr-FR" sz="2400" spc="-1" strike="noStrike">
              <a:solidFill>
                <a:srgbClr val="292934"/>
              </a:solidFill>
              <a:latin typeface="Arial"/>
            </a:endParaRPr>
          </a:p>
        </p:txBody>
      </p:sp>
      <p:sp>
        <p:nvSpPr>
          <p:cNvPr id="41" name="PlaceHolder 5"/>
          <p:cNvSpPr>
            <a:spLocks noGrp="1"/>
          </p:cNvSpPr>
          <p:nvPr>
            <p:ph type="body"/>
          </p:nvPr>
        </p:nvSpPr>
        <p:spPr>
          <a:xfrm>
            <a:off x="457200" y="4147560"/>
            <a:ext cx="2649600" cy="2325960"/>
          </a:xfrm>
          <a:prstGeom prst="rect">
            <a:avLst/>
          </a:prstGeom>
        </p:spPr>
        <p:txBody>
          <a:bodyPr lIns="0" rIns="0" tIns="0" bIns="0">
            <a:normAutofit/>
          </a:bodyPr>
          <a:p>
            <a:endParaRPr b="0" lang="fr-FR" sz="2400" spc="-1" strike="noStrike">
              <a:solidFill>
                <a:srgbClr val="292934"/>
              </a:solidFill>
              <a:latin typeface="Arial"/>
            </a:endParaRPr>
          </a:p>
        </p:txBody>
      </p:sp>
      <p:sp>
        <p:nvSpPr>
          <p:cNvPr id="42" name="PlaceHolder 6"/>
          <p:cNvSpPr>
            <a:spLocks noGrp="1"/>
          </p:cNvSpPr>
          <p:nvPr>
            <p:ph type="body"/>
          </p:nvPr>
        </p:nvSpPr>
        <p:spPr>
          <a:xfrm>
            <a:off x="3239640" y="4147560"/>
            <a:ext cx="2649600" cy="2325960"/>
          </a:xfrm>
          <a:prstGeom prst="rect">
            <a:avLst/>
          </a:prstGeom>
        </p:spPr>
        <p:txBody>
          <a:bodyPr lIns="0" rIns="0" tIns="0" bIns="0">
            <a:normAutofit/>
          </a:bodyPr>
          <a:p>
            <a:endParaRPr b="0" lang="fr-FR" sz="2400" spc="-1" strike="noStrike">
              <a:solidFill>
                <a:srgbClr val="292934"/>
              </a:solidFill>
              <a:latin typeface="Arial"/>
            </a:endParaRPr>
          </a:p>
        </p:txBody>
      </p:sp>
      <p:sp>
        <p:nvSpPr>
          <p:cNvPr id="43" name="PlaceHolder 7"/>
          <p:cNvSpPr>
            <a:spLocks noGrp="1"/>
          </p:cNvSpPr>
          <p:nvPr>
            <p:ph type="body"/>
          </p:nvPr>
        </p:nvSpPr>
        <p:spPr>
          <a:xfrm>
            <a:off x="6022080" y="4147560"/>
            <a:ext cx="2649600" cy="2325960"/>
          </a:xfrm>
          <a:prstGeom prst="rect">
            <a:avLst/>
          </a:prstGeom>
        </p:spPr>
        <p:txBody>
          <a:bodyPr lIns="0" rIns="0" tIns="0" bIns="0">
            <a:normAutofit/>
          </a:bodyPr>
          <a:p>
            <a:endParaRPr b="0" lang="fr-FR" sz="2400" spc="-1" strike="noStrike">
              <a:solidFill>
                <a:srgbClr val="292934"/>
              </a:solidFill>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2" name="PlaceHolder 1"/>
          <p:cNvSpPr>
            <a:spLocks noGrp="1"/>
          </p:cNvSpPr>
          <p:nvPr>
            <p:ph type="title"/>
          </p:nvPr>
        </p:nvSpPr>
        <p:spPr>
          <a:xfrm>
            <a:off x="457200" y="533520"/>
            <a:ext cx="8229240" cy="990360"/>
          </a:xfrm>
          <a:prstGeom prst="rect">
            <a:avLst/>
          </a:prstGeom>
        </p:spPr>
        <p:txBody>
          <a:bodyPr lIns="0" rIns="0" tIns="0" bIns="0" anchor="ctr">
            <a:noAutofit/>
          </a:bodyPr>
          <a:p>
            <a:endParaRPr b="0" lang="fr-FR" sz="1800" spc="-1" strike="noStrike">
              <a:solidFill>
                <a:srgbClr val="292934"/>
              </a:solidFill>
              <a:latin typeface="Arial"/>
            </a:endParaRPr>
          </a:p>
        </p:txBody>
      </p:sp>
      <p:sp>
        <p:nvSpPr>
          <p:cNvPr id="53" name="PlaceHolder 2"/>
          <p:cNvSpPr>
            <a:spLocks noGrp="1"/>
          </p:cNvSpPr>
          <p:nvPr>
            <p:ph type="subTitle"/>
          </p:nvPr>
        </p:nvSpPr>
        <p:spPr>
          <a:xfrm>
            <a:off x="457200" y="1600200"/>
            <a:ext cx="8229240" cy="4876560"/>
          </a:xfrm>
          <a:prstGeom prst="rect">
            <a:avLst/>
          </a:prstGeom>
        </p:spPr>
        <p:txBody>
          <a:bodyPr lIns="0" rIns="0" tIns="0" bIns="0" anchor="ctr">
            <a:noAutofit/>
          </a:bodyPr>
          <a:p>
            <a:pPr algn="ctr"/>
            <a:endParaRPr b="0" lang="fr-FR"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4" name="PlaceHolder 1"/>
          <p:cNvSpPr>
            <a:spLocks noGrp="1"/>
          </p:cNvSpPr>
          <p:nvPr>
            <p:ph type="title"/>
          </p:nvPr>
        </p:nvSpPr>
        <p:spPr>
          <a:xfrm>
            <a:off x="457200" y="533520"/>
            <a:ext cx="8229240" cy="990360"/>
          </a:xfrm>
          <a:prstGeom prst="rect">
            <a:avLst/>
          </a:prstGeom>
        </p:spPr>
        <p:txBody>
          <a:bodyPr lIns="0" rIns="0" tIns="0" bIns="0" anchor="ctr">
            <a:noAutofit/>
          </a:bodyPr>
          <a:p>
            <a:endParaRPr b="0" lang="fr-FR" sz="1800" spc="-1" strike="noStrike">
              <a:solidFill>
                <a:srgbClr val="292934"/>
              </a:solidFill>
              <a:latin typeface="Arial"/>
            </a:endParaRPr>
          </a:p>
        </p:txBody>
      </p:sp>
      <p:sp>
        <p:nvSpPr>
          <p:cNvPr id="55" name="PlaceHolder 2"/>
          <p:cNvSpPr>
            <a:spLocks noGrp="1"/>
          </p:cNvSpPr>
          <p:nvPr>
            <p:ph type="body"/>
          </p:nvPr>
        </p:nvSpPr>
        <p:spPr>
          <a:xfrm>
            <a:off x="457200" y="1600200"/>
            <a:ext cx="8229240" cy="4876560"/>
          </a:xfrm>
          <a:prstGeom prst="rect">
            <a:avLst/>
          </a:prstGeom>
        </p:spPr>
        <p:txBody>
          <a:bodyPr lIns="0" rIns="0" tIns="0" bIns="0">
            <a:normAutofit/>
          </a:bodyPr>
          <a:p>
            <a:endParaRPr b="0" lang="fr-FR" sz="2400" spc="-1" strike="noStrike">
              <a:solidFill>
                <a:srgbClr val="292934"/>
              </a:solidFill>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6" name="PlaceHolder 1"/>
          <p:cNvSpPr>
            <a:spLocks noGrp="1"/>
          </p:cNvSpPr>
          <p:nvPr>
            <p:ph type="title"/>
          </p:nvPr>
        </p:nvSpPr>
        <p:spPr>
          <a:xfrm>
            <a:off x="457200" y="533520"/>
            <a:ext cx="8229240" cy="990360"/>
          </a:xfrm>
          <a:prstGeom prst="rect">
            <a:avLst/>
          </a:prstGeom>
        </p:spPr>
        <p:txBody>
          <a:bodyPr lIns="0" rIns="0" tIns="0" bIns="0" anchor="ctr">
            <a:noAutofit/>
          </a:bodyPr>
          <a:p>
            <a:endParaRPr b="0" lang="fr-FR" sz="1800" spc="-1" strike="noStrike">
              <a:solidFill>
                <a:srgbClr val="292934"/>
              </a:solidFill>
              <a:latin typeface="Arial"/>
            </a:endParaRPr>
          </a:p>
        </p:txBody>
      </p:sp>
      <p:sp>
        <p:nvSpPr>
          <p:cNvPr id="57" name="PlaceHolder 2"/>
          <p:cNvSpPr>
            <a:spLocks noGrp="1"/>
          </p:cNvSpPr>
          <p:nvPr>
            <p:ph type="body"/>
          </p:nvPr>
        </p:nvSpPr>
        <p:spPr>
          <a:xfrm>
            <a:off x="457200" y="1600200"/>
            <a:ext cx="4015800" cy="4876560"/>
          </a:xfrm>
          <a:prstGeom prst="rect">
            <a:avLst/>
          </a:prstGeom>
        </p:spPr>
        <p:txBody>
          <a:bodyPr lIns="0" rIns="0" tIns="0" bIns="0">
            <a:normAutofit/>
          </a:bodyPr>
          <a:p>
            <a:endParaRPr b="0" lang="fr-FR" sz="2400" spc="-1" strike="noStrike">
              <a:solidFill>
                <a:srgbClr val="292934"/>
              </a:solidFill>
              <a:latin typeface="Arial"/>
            </a:endParaRPr>
          </a:p>
        </p:txBody>
      </p:sp>
      <p:sp>
        <p:nvSpPr>
          <p:cNvPr id="58" name="PlaceHolder 3"/>
          <p:cNvSpPr>
            <a:spLocks noGrp="1"/>
          </p:cNvSpPr>
          <p:nvPr>
            <p:ph type="body"/>
          </p:nvPr>
        </p:nvSpPr>
        <p:spPr>
          <a:xfrm>
            <a:off x="4674240" y="1600200"/>
            <a:ext cx="4015800" cy="4876560"/>
          </a:xfrm>
          <a:prstGeom prst="rect">
            <a:avLst/>
          </a:prstGeom>
        </p:spPr>
        <p:txBody>
          <a:bodyPr lIns="0" rIns="0" tIns="0" bIns="0">
            <a:normAutofit/>
          </a:bodyPr>
          <a:p>
            <a:endParaRPr b="0" lang="fr-FR" sz="2400" spc="-1" strike="noStrike">
              <a:solidFill>
                <a:srgbClr val="292934"/>
              </a:solidFill>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9" name="PlaceHolder 1"/>
          <p:cNvSpPr>
            <a:spLocks noGrp="1"/>
          </p:cNvSpPr>
          <p:nvPr>
            <p:ph type="title"/>
          </p:nvPr>
        </p:nvSpPr>
        <p:spPr>
          <a:xfrm>
            <a:off x="457200" y="533520"/>
            <a:ext cx="8229240" cy="990360"/>
          </a:xfrm>
          <a:prstGeom prst="rect">
            <a:avLst/>
          </a:prstGeom>
        </p:spPr>
        <p:txBody>
          <a:bodyPr lIns="0" rIns="0" tIns="0" bIns="0" anchor="ctr">
            <a:noAutofit/>
          </a:bodyPr>
          <a:p>
            <a:endParaRPr b="0" lang="fr-FR" sz="1800" spc="-1" strike="noStrike">
              <a:solidFill>
                <a:srgbClr val="292934"/>
              </a:solidFill>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60" name="PlaceHolder 1"/>
          <p:cNvSpPr>
            <a:spLocks noGrp="1"/>
          </p:cNvSpPr>
          <p:nvPr>
            <p:ph type="subTitle"/>
          </p:nvPr>
        </p:nvSpPr>
        <p:spPr>
          <a:xfrm>
            <a:off x="457200" y="533520"/>
            <a:ext cx="8229240" cy="4592160"/>
          </a:xfrm>
          <a:prstGeom prst="rect">
            <a:avLst/>
          </a:prstGeom>
        </p:spPr>
        <p:txBody>
          <a:bodyPr lIns="0" rIns="0" tIns="0" bIns="0" anchor="ctr">
            <a:noAutofit/>
          </a:bodyPr>
          <a:p>
            <a:pPr algn="ctr"/>
            <a:endParaRPr b="0" lang="fr-FR"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457200" y="533520"/>
            <a:ext cx="8229240" cy="990360"/>
          </a:xfrm>
          <a:prstGeom prst="rect">
            <a:avLst/>
          </a:prstGeom>
        </p:spPr>
        <p:txBody>
          <a:bodyPr lIns="0" rIns="0" tIns="0" bIns="0" anchor="ctr">
            <a:noAutofit/>
          </a:bodyPr>
          <a:p>
            <a:endParaRPr b="0" lang="fr-FR" sz="1800" spc="-1" strike="noStrike">
              <a:solidFill>
                <a:srgbClr val="292934"/>
              </a:solidFill>
              <a:latin typeface="Arial"/>
            </a:endParaRPr>
          </a:p>
        </p:txBody>
      </p:sp>
      <p:sp>
        <p:nvSpPr>
          <p:cNvPr id="62" name="PlaceHolder 2"/>
          <p:cNvSpPr>
            <a:spLocks noGrp="1"/>
          </p:cNvSpPr>
          <p:nvPr>
            <p:ph type="body"/>
          </p:nvPr>
        </p:nvSpPr>
        <p:spPr>
          <a:xfrm>
            <a:off x="457200" y="1600200"/>
            <a:ext cx="4015800" cy="2325960"/>
          </a:xfrm>
          <a:prstGeom prst="rect">
            <a:avLst/>
          </a:prstGeom>
        </p:spPr>
        <p:txBody>
          <a:bodyPr lIns="0" rIns="0" tIns="0" bIns="0">
            <a:normAutofit/>
          </a:bodyPr>
          <a:p>
            <a:endParaRPr b="0" lang="fr-FR" sz="2400" spc="-1" strike="noStrike">
              <a:solidFill>
                <a:srgbClr val="292934"/>
              </a:solidFill>
              <a:latin typeface="Arial"/>
            </a:endParaRPr>
          </a:p>
        </p:txBody>
      </p:sp>
      <p:sp>
        <p:nvSpPr>
          <p:cNvPr id="63" name="PlaceHolder 3"/>
          <p:cNvSpPr>
            <a:spLocks noGrp="1"/>
          </p:cNvSpPr>
          <p:nvPr>
            <p:ph type="body"/>
          </p:nvPr>
        </p:nvSpPr>
        <p:spPr>
          <a:xfrm>
            <a:off x="4674240" y="1600200"/>
            <a:ext cx="4015800" cy="4876560"/>
          </a:xfrm>
          <a:prstGeom prst="rect">
            <a:avLst/>
          </a:prstGeom>
        </p:spPr>
        <p:txBody>
          <a:bodyPr lIns="0" rIns="0" tIns="0" bIns="0">
            <a:normAutofit/>
          </a:bodyPr>
          <a:p>
            <a:endParaRPr b="0" lang="fr-FR" sz="2400" spc="-1" strike="noStrike">
              <a:solidFill>
                <a:srgbClr val="292934"/>
              </a:solidFill>
              <a:latin typeface="Arial"/>
            </a:endParaRPr>
          </a:p>
        </p:txBody>
      </p:sp>
      <p:sp>
        <p:nvSpPr>
          <p:cNvPr id="64" name="PlaceHolder 4"/>
          <p:cNvSpPr>
            <a:spLocks noGrp="1"/>
          </p:cNvSpPr>
          <p:nvPr>
            <p:ph type="body"/>
          </p:nvPr>
        </p:nvSpPr>
        <p:spPr>
          <a:xfrm>
            <a:off x="457200" y="4147560"/>
            <a:ext cx="4015800" cy="2325960"/>
          </a:xfrm>
          <a:prstGeom prst="rect">
            <a:avLst/>
          </a:prstGeom>
        </p:spPr>
        <p:txBody>
          <a:bodyPr lIns="0" rIns="0" tIns="0" bIns="0">
            <a:normAutofit/>
          </a:bodyPr>
          <a:p>
            <a:endParaRPr b="0" lang="fr-FR" sz="2400" spc="-1" strike="noStrike">
              <a:solidFill>
                <a:srgbClr val="292934"/>
              </a:solidFill>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457200" y="533520"/>
            <a:ext cx="8229240" cy="990360"/>
          </a:xfrm>
          <a:prstGeom prst="rect">
            <a:avLst/>
          </a:prstGeom>
        </p:spPr>
        <p:txBody>
          <a:bodyPr lIns="0" rIns="0" tIns="0" bIns="0" anchor="ctr">
            <a:noAutofit/>
          </a:bodyPr>
          <a:p>
            <a:endParaRPr b="0" lang="fr-FR" sz="1800" spc="-1" strike="noStrike">
              <a:solidFill>
                <a:srgbClr val="292934"/>
              </a:solidFill>
              <a:latin typeface="Arial"/>
            </a:endParaRPr>
          </a:p>
        </p:txBody>
      </p:sp>
      <p:sp>
        <p:nvSpPr>
          <p:cNvPr id="9" name="PlaceHolder 2"/>
          <p:cNvSpPr>
            <a:spLocks noGrp="1"/>
          </p:cNvSpPr>
          <p:nvPr>
            <p:ph type="subTitle"/>
          </p:nvPr>
        </p:nvSpPr>
        <p:spPr>
          <a:xfrm>
            <a:off x="457200" y="1600200"/>
            <a:ext cx="8229240" cy="4876560"/>
          </a:xfrm>
          <a:prstGeom prst="rect">
            <a:avLst/>
          </a:prstGeom>
        </p:spPr>
        <p:txBody>
          <a:bodyPr lIns="0" rIns="0" tIns="0" bIns="0" anchor="ctr">
            <a:noAutofit/>
          </a:bodyPr>
          <a:p>
            <a:pPr algn="ctr"/>
            <a:endParaRPr b="0" lang="fr-FR"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5" name="PlaceHolder 1"/>
          <p:cNvSpPr>
            <a:spLocks noGrp="1"/>
          </p:cNvSpPr>
          <p:nvPr>
            <p:ph type="title"/>
          </p:nvPr>
        </p:nvSpPr>
        <p:spPr>
          <a:xfrm>
            <a:off x="457200" y="533520"/>
            <a:ext cx="8229240" cy="990360"/>
          </a:xfrm>
          <a:prstGeom prst="rect">
            <a:avLst/>
          </a:prstGeom>
        </p:spPr>
        <p:txBody>
          <a:bodyPr lIns="0" rIns="0" tIns="0" bIns="0" anchor="ctr">
            <a:noAutofit/>
          </a:bodyPr>
          <a:p>
            <a:endParaRPr b="0" lang="fr-FR" sz="1800" spc="-1" strike="noStrike">
              <a:solidFill>
                <a:srgbClr val="292934"/>
              </a:solidFill>
              <a:latin typeface="Arial"/>
            </a:endParaRPr>
          </a:p>
        </p:txBody>
      </p:sp>
      <p:sp>
        <p:nvSpPr>
          <p:cNvPr id="66" name="PlaceHolder 2"/>
          <p:cNvSpPr>
            <a:spLocks noGrp="1"/>
          </p:cNvSpPr>
          <p:nvPr>
            <p:ph type="body"/>
          </p:nvPr>
        </p:nvSpPr>
        <p:spPr>
          <a:xfrm>
            <a:off x="457200" y="1600200"/>
            <a:ext cx="4015800" cy="4876560"/>
          </a:xfrm>
          <a:prstGeom prst="rect">
            <a:avLst/>
          </a:prstGeom>
        </p:spPr>
        <p:txBody>
          <a:bodyPr lIns="0" rIns="0" tIns="0" bIns="0">
            <a:normAutofit/>
          </a:bodyPr>
          <a:p>
            <a:endParaRPr b="0" lang="fr-FR" sz="2400" spc="-1" strike="noStrike">
              <a:solidFill>
                <a:srgbClr val="292934"/>
              </a:solidFill>
              <a:latin typeface="Arial"/>
            </a:endParaRPr>
          </a:p>
        </p:txBody>
      </p:sp>
      <p:sp>
        <p:nvSpPr>
          <p:cNvPr id="67" name="PlaceHolder 3"/>
          <p:cNvSpPr>
            <a:spLocks noGrp="1"/>
          </p:cNvSpPr>
          <p:nvPr>
            <p:ph type="body"/>
          </p:nvPr>
        </p:nvSpPr>
        <p:spPr>
          <a:xfrm>
            <a:off x="4674240" y="1600200"/>
            <a:ext cx="4015800" cy="2325960"/>
          </a:xfrm>
          <a:prstGeom prst="rect">
            <a:avLst/>
          </a:prstGeom>
        </p:spPr>
        <p:txBody>
          <a:bodyPr lIns="0" rIns="0" tIns="0" bIns="0">
            <a:normAutofit/>
          </a:bodyPr>
          <a:p>
            <a:endParaRPr b="0" lang="fr-FR" sz="2400" spc="-1" strike="noStrike">
              <a:solidFill>
                <a:srgbClr val="292934"/>
              </a:solidFill>
              <a:latin typeface="Arial"/>
            </a:endParaRPr>
          </a:p>
        </p:txBody>
      </p:sp>
      <p:sp>
        <p:nvSpPr>
          <p:cNvPr id="68" name="PlaceHolder 4"/>
          <p:cNvSpPr>
            <a:spLocks noGrp="1"/>
          </p:cNvSpPr>
          <p:nvPr>
            <p:ph type="body"/>
          </p:nvPr>
        </p:nvSpPr>
        <p:spPr>
          <a:xfrm>
            <a:off x="4674240" y="4147560"/>
            <a:ext cx="4015800" cy="2325960"/>
          </a:xfrm>
          <a:prstGeom prst="rect">
            <a:avLst/>
          </a:prstGeom>
        </p:spPr>
        <p:txBody>
          <a:bodyPr lIns="0" rIns="0" tIns="0" bIns="0">
            <a:normAutofit/>
          </a:bodyPr>
          <a:p>
            <a:endParaRPr b="0" lang="fr-FR" sz="2400" spc="-1" strike="noStrike">
              <a:solidFill>
                <a:srgbClr val="292934"/>
              </a:solidFill>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457200" y="533520"/>
            <a:ext cx="8229240" cy="990360"/>
          </a:xfrm>
          <a:prstGeom prst="rect">
            <a:avLst/>
          </a:prstGeom>
        </p:spPr>
        <p:txBody>
          <a:bodyPr lIns="0" rIns="0" tIns="0" bIns="0" anchor="ctr">
            <a:noAutofit/>
          </a:bodyPr>
          <a:p>
            <a:endParaRPr b="0" lang="fr-FR" sz="1800" spc="-1" strike="noStrike">
              <a:solidFill>
                <a:srgbClr val="292934"/>
              </a:solidFill>
              <a:latin typeface="Arial"/>
            </a:endParaRPr>
          </a:p>
        </p:txBody>
      </p:sp>
      <p:sp>
        <p:nvSpPr>
          <p:cNvPr id="70" name="PlaceHolder 2"/>
          <p:cNvSpPr>
            <a:spLocks noGrp="1"/>
          </p:cNvSpPr>
          <p:nvPr>
            <p:ph type="body"/>
          </p:nvPr>
        </p:nvSpPr>
        <p:spPr>
          <a:xfrm>
            <a:off x="457200" y="1600200"/>
            <a:ext cx="4015800" cy="2325960"/>
          </a:xfrm>
          <a:prstGeom prst="rect">
            <a:avLst/>
          </a:prstGeom>
        </p:spPr>
        <p:txBody>
          <a:bodyPr lIns="0" rIns="0" tIns="0" bIns="0">
            <a:normAutofit/>
          </a:bodyPr>
          <a:p>
            <a:endParaRPr b="0" lang="fr-FR" sz="2400" spc="-1" strike="noStrike">
              <a:solidFill>
                <a:srgbClr val="292934"/>
              </a:solidFill>
              <a:latin typeface="Arial"/>
            </a:endParaRPr>
          </a:p>
        </p:txBody>
      </p:sp>
      <p:sp>
        <p:nvSpPr>
          <p:cNvPr id="71" name="PlaceHolder 3"/>
          <p:cNvSpPr>
            <a:spLocks noGrp="1"/>
          </p:cNvSpPr>
          <p:nvPr>
            <p:ph type="body"/>
          </p:nvPr>
        </p:nvSpPr>
        <p:spPr>
          <a:xfrm>
            <a:off x="4674240" y="1600200"/>
            <a:ext cx="4015800" cy="2325960"/>
          </a:xfrm>
          <a:prstGeom prst="rect">
            <a:avLst/>
          </a:prstGeom>
        </p:spPr>
        <p:txBody>
          <a:bodyPr lIns="0" rIns="0" tIns="0" bIns="0">
            <a:normAutofit/>
          </a:bodyPr>
          <a:p>
            <a:endParaRPr b="0" lang="fr-FR" sz="2400" spc="-1" strike="noStrike">
              <a:solidFill>
                <a:srgbClr val="292934"/>
              </a:solidFill>
              <a:latin typeface="Arial"/>
            </a:endParaRPr>
          </a:p>
        </p:txBody>
      </p:sp>
      <p:sp>
        <p:nvSpPr>
          <p:cNvPr id="72" name="PlaceHolder 4"/>
          <p:cNvSpPr>
            <a:spLocks noGrp="1"/>
          </p:cNvSpPr>
          <p:nvPr>
            <p:ph type="body"/>
          </p:nvPr>
        </p:nvSpPr>
        <p:spPr>
          <a:xfrm>
            <a:off x="457200" y="4147560"/>
            <a:ext cx="8229240" cy="2325960"/>
          </a:xfrm>
          <a:prstGeom prst="rect">
            <a:avLst/>
          </a:prstGeom>
        </p:spPr>
        <p:txBody>
          <a:bodyPr lIns="0" rIns="0" tIns="0" bIns="0">
            <a:normAutofit/>
          </a:bodyPr>
          <a:p>
            <a:endParaRPr b="0" lang="fr-FR" sz="2400" spc="-1" strike="noStrike">
              <a:solidFill>
                <a:srgbClr val="292934"/>
              </a:solidFill>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73" name="PlaceHolder 1"/>
          <p:cNvSpPr>
            <a:spLocks noGrp="1"/>
          </p:cNvSpPr>
          <p:nvPr>
            <p:ph type="title"/>
          </p:nvPr>
        </p:nvSpPr>
        <p:spPr>
          <a:xfrm>
            <a:off x="457200" y="533520"/>
            <a:ext cx="8229240" cy="990360"/>
          </a:xfrm>
          <a:prstGeom prst="rect">
            <a:avLst/>
          </a:prstGeom>
        </p:spPr>
        <p:txBody>
          <a:bodyPr lIns="0" rIns="0" tIns="0" bIns="0" anchor="ctr">
            <a:noAutofit/>
          </a:bodyPr>
          <a:p>
            <a:endParaRPr b="0" lang="fr-FR" sz="1800" spc="-1" strike="noStrike">
              <a:solidFill>
                <a:srgbClr val="292934"/>
              </a:solidFill>
              <a:latin typeface="Arial"/>
            </a:endParaRPr>
          </a:p>
        </p:txBody>
      </p:sp>
      <p:sp>
        <p:nvSpPr>
          <p:cNvPr id="74" name="PlaceHolder 2"/>
          <p:cNvSpPr>
            <a:spLocks noGrp="1"/>
          </p:cNvSpPr>
          <p:nvPr>
            <p:ph type="body"/>
          </p:nvPr>
        </p:nvSpPr>
        <p:spPr>
          <a:xfrm>
            <a:off x="457200" y="1600200"/>
            <a:ext cx="8229240" cy="2325960"/>
          </a:xfrm>
          <a:prstGeom prst="rect">
            <a:avLst/>
          </a:prstGeom>
        </p:spPr>
        <p:txBody>
          <a:bodyPr lIns="0" rIns="0" tIns="0" bIns="0">
            <a:normAutofit/>
          </a:bodyPr>
          <a:p>
            <a:endParaRPr b="0" lang="fr-FR" sz="2400" spc="-1" strike="noStrike">
              <a:solidFill>
                <a:srgbClr val="292934"/>
              </a:solidFill>
              <a:latin typeface="Arial"/>
            </a:endParaRPr>
          </a:p>
        </p:txBody>
      </p:sp>
      <p:sp>
        <p:nvSpPr>
          <p:cNvPr id="75" name="PlaceHolder 3"/>
          <p:cNvSpPr>
            <a:spLocks noGrp="1"/>
          </p:cNvSpPr>
          <p:nvPr>
            <p:ph type="body"/>
          </p:nvPr>
        </p:nvSpPr>
        <p:spPr>
          <a:xfrm>
            <a:off x="457200" y="4147560"/>
            <a:ext cx="8229240" cy="2325960"/>
          </a:xfrm>
          <a:prstGeom prst="rect">
            <a:avLst/>
          </a:prstGeom>
        </p:spPr>
        <p:txBody>
          <a:bodyPr lIns="0" rIns="0" tIns="0" bIns="0">
            <a:normAutofit/>
          </a:bodyPr>
          <a:p>
            <a:endParaRPr b="0" lang="fr-FR" sz="2400" spc="-1" strike="noStrike">
              <a:solidFill>
                <a:srgbClr val="292934"/>
              </a:solidFill>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6" name="PlaceHolder 1"/>
          <p:cNvSpPr>
            <a:spLocks noGrp="1"/>
          </p:cNvSpPr>
          <p:nvPr>
            <p:ph type="title"/>
          </p:nvPr>
        </p:nvSpPr>
        <p:spPr>
          <a:xfrm>
            <a:off x="457200" y="533520"/>
            <a:ext cx="8229240" cy="990360"/>
          </a:xfrm>
          <a:prstGeom prst="rect">
            <a:avLst/>
          </a:prstGeom>
        </p:spPr>
        <p:txBody>
          <a:bodyPr lIns="0" rIns="0" tIns="0" bIns="0" anchor="ctr">
            <a:noAutofit/>
          </a:bodyPr>
          <a:p>
            <a:endParaRPr b="0" lang="fr-FR" sz="1800" spc="-1" strike="noStrike">
              <a:solidFill>
                <a:srgbClr val="292934"/>
              </a:solidFill>
              <a:latin typeface="Arial"/>
            </a:endParaRPr>
          </a:p>
        </p:txBody>
      </p:sp>
      <p:sp>
        <p:nvSpPr>
          <p:cNvPr id="77" name="PlaceHolder 2"/>
          <p:cNvSpPr>
            <a:spLocks noGrp="1"/>
          </p:cNvSpPr>
          <p:nvPr>
            <p:ph type="body"/>
          </p:nvPr>
        </p:nvSpPr>
        <p:spPr>
          <a:xfrm>
            <a:off x="457200" y="1600200"/>
            <a:ext cx="4015800" cy="2325960"/>
          </a:xfrm>
          <a:prstGeom prst="rect">
            <a:avLst/>
          </a:prstGeom>
        </p:spPr>
        <p:txBody>
          <a:bodyPr lIns="0" rIns="0" tIns="0" bIns="0">
            <a:normAutofit/>
          </a:bodyPr>
          <a:p>
            <a:endParaRPr b="0" lang="fr-FR" sz="2400" spc="-1" strike="noStrike">
              <a:solidFill>
                <a:srgbClr val="292934"/>
              </a:solidFill>
              <a:latin typeface="Arial"/>
            </a:endParaRPr>
          </a:p>
        </p:txBody>
      </p:sp>
      <p:sp>
        <p:nvSpPr>
          <p:cNvPr id="78" name="PlaceHolder 3"/>
          <p:cNvSpPr>
            <a:spLocks noGrp="1"/>
          </p:cNvSpPr>
          <p:nvPr>
            <p:ph type="body"/>
          </p:nvPr>
        </p:nvSpPr>
        <p:spPr>
          <a:xfrm>
            <a:off x="4674240" y="1600200"/>
            <a:ext cx="4015800" cy="2325960"/>
          </a:xfrm>
          <a:prstGeom prst="rect">
            <a:avLst/>
          </a:prstGeom>
        </p:spPr>
        <p:txBody>
          <a:bodyPr lIns="0" rIns="0" tIns="0" bIns="0">
            <a:normAutofit/>
          </a:bodyPr>
          <a:p>
            <a:endParaRPr b="0" lang="fr-FR" sz="2400" spc="-1" strike="noStrike">
              <a:solidFill>
                <a:srgbClr val="292934"/>
              </a:solidFill>
              <a:latin typeface="Arial"/>
            </a:endParaRPr>
          </a:p>
        </p:txBody>
      </p:sp>
      <p:sp>
        <p:nvSpPr>
          <p:cNvPr id="79" name="PlaceHolder 4"/>
          <p:cNvSpPr>
            <a:spLocks noGrp="1"/>
          </p:cNvSpPr>
          <p:nvPr>
            <p:ph type="body"/>
          </p:nvPr>
        </p:nvSpPr>
        <p:spPr>
          <a:xfrm>
            <a:off x="457200" y="4147560"/>
            <a:ext cx="4015800" cy="2325960"/>
          </a:xfrm>
          <a:prstGeom prst="rect">
            <a:avLst/>
          </a:prstGeom>
        </p:spPr>
        <p:txBody>
          <a:bodyPr lIns="0" rIns="0" tIns="0" bIns="0">
            <a:normAutofit/>
          </a:bodyPr>
          <a:p>
            <a:endParaRPr b="0" lang="fr-FR" sz="2400" spc="-1" strike="noStrike">
              <a:solidFill>
                <a:srgbClr val="292934"/>
              </a:solidFill>
              <a:latin typeface="Arial"/>
            </a:endParaRPr>
          </a:p>
        </p:txBody>
      </p:sp>
      <p:sp>
        <p:nvSpPr>
          <p:cNvPr id="80" name="PlaceHolder 5"/>
          <p:cNvSpPr>
            <a:spLocks noGrp="1"/>
          </p:cNvSpPr>
          <p:nvPr>
            <p:ph type="body"/>
          </p:nvPr>
        </p:nvSpPr>
        <p:spPr>
          <a:xfrm>
            <a:off x="4674240" y="4147560"/>
            <a:ext cx="4015800" cy="2325960"/>
          </a:xfrm>
          <a:prstGeom prst="rect">
            <a:avLst/>
          </a:prstGeom>
        </p:spPr>
        <p:txBody>
          <a:bodyPr lIns="0" rIns="0" tIns="0" bIns="0">
            <a:normAutofit/>
          </a:bodyPr>
          <a:p>
            <a:endParaRPr b="0" lang="fr-FR" sz="2400" spc="-1" strike="noStrike">
              <a:solidFill>
                <a:srgbClr val="292934"/>
              </a:solidFill>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81" name="PlaceHolder 1"/>
          <p:cNvSpPr>
            <a:spLocks noGrp="1"/>
          </p:cNvSpPr>
          <p:nvPr>
            <p:ph type="title"/>
          </p:nvPr>
        </p:nvSpPr>
        <p:spPr>
          <a:xfrm>
            <a:off x="457200" y="533520"/>
            <a:ext cx="8229240" cy="990360"/>
          </a:xfrm>
          <a:prstGeom prst="rect">
            <a:avLst/>
          </a:prstGeom>
        </p:spPr>
        <p:txBody>
          <a:bodyPr lIns="0" rIns="0" tIns="0" bIns="0" anchor="ctr">
            <a:noAutofit/>
          </a:bodyPr>
          <a:p>
            <a:endParaRPr b="0" lang="fr-FR" sz="1800" spc="-1" strike="noStrike">
              <a:solidFill>
                <a:srgbClr val="292934"/>
              </a:solidFill>
              <a:latin typeface="Arial"/>
            </a:endParaRPr>
          </a:p>
        </p:txBody>
      </p:sp>
      <p:sp>
        <p:nvSpPr>
          <p:cNvPr id="82" name="PlaceHolder 2"/>
          <p:cNvSpPr>
            <a:spLocks noGrp="1"/>
          </p:cNvSpPr>
          <p:nvPr>
            <p:ph type="body"/>
          </p:nvPr>
        </p:nvSpPr>
        <p:spPr>
          <a:xfrm>
            <a:off x="457200" y="1600200"/>
            <a:ext cx="2649600" cy="2325960"/>
          </a:xfrm>
          <a:prstGeom prst="rect">
            <a:avLst/>
          </a:prstGeom>
        </p:spPr>
        <p:txBody>
          <a:bodyPr lIns="0" rIns="0" tIns="0" bIns="0">
            <a:normAutofit/>
          </a:bodyPr>
          <a:p>
            <a:endParaRPr b="0" lang="fr-FR" sz="2400" spc="-1" strike="noStrike">
              <a:solidFill>
                <a:srgbClr val="292934"/>
              </a:solidFill>
              <a:latin typeface="Arial"/>
            </a:endParaRPr>
          </a:p>
        </p:txBody>
      </p:sp>
      <p:sp>
        <p:nvSpPr>
          <p:cNvPr id="83" name="PlaceHolder 3"/>
          <p:cNvSpPr>
            <a:spLocks noGrp="1"/>
          </p:cNvSpPr>
          <p:nvPr>
            <p:ph type="body"/>
          </p:nvPr>
        </p:nvSpPr>
        <p:spPr>
          <a:xfrm>
            <a:off x="3239640" y="1600200"/>
            <a:ext cx="2649600" cy="2325960"/>
          </a:xfrm>
          <a:prstGeom prst="rect">
            <a:avLst/>
          </a:prstGeom>
        </p:spPr>
        <p:txBody>
          <a:bodyPr lIns="0" rIns="0" tIns="0" bIns="0">
            <a:normAutofit/>
          </a:bodyPr>
          <a:p>
            <a:endParaRPr b="0" lang="fr-FR" sz="2400" spc="-1" strike="noStrike">
              <a:solidFill>
                <a:srgbClr val="292934"/>
              </a:solidFill>
              <a:latin typeface="Arial"/>
            </a:endParaRPr>
          </a:p>
        </p:txBody>
      </p:sp>
      <p:sp>
        <p:nvSpPr>
          <p:cNvPr id="84" name="PlaceHolder 4"/>
          <p:cNvSpPr>
            <a:spLocks noGrp="1"/>
          </p:cNvSpPr>
          <p:nvPr>
            <p:ph type="body"/>
          </p:nvPr>
        </p:nvSpPr>
        <p:spPr>
          <a:xfrm>
            <a:off x="6022080" y="1600200"/>
            <a:ext cx="2649600" cy="2325960"/>
          </a:xfrm>
          <a:prstGeom prst="rect">
            <a:avLst/>
          </a:prstGeom>
        </p:spPr>
        <p:txBody>
          <a:bodyPr lIns="0" rIns="0" tIns="0" bIns="0">
            <a:normAutofit/>
          </a:bodyPr>
          <a:p>
            <a:endParaRPr b="0" lang="fr-FR" sz="2400" spc="-1" strike="noStrike">
              <a:solidFill>
                <a:srgbClr val="292934"/>
              </a:solidFill>
              <a:latin typeface="Arial"/>
            </a:endParaRPr>
          </a:p>
        </p:txBody>
      </p:sp>
      <p:sp>
        <p:nvSpPr>
          <p:cNvPr id="85" name="PlaceHolder 5"/>
          <p:cNvSpPr>
            <a:spLocks noGrp="1"/>
          </p:cNvSpPr>
          <p:nvPr>
            <p:ph type="body"/>
          </p:nvPr>
        </p:nvSpPr>
        <p:spPr>
          <a:xfrm>
            <a:off x="457200" y="4147560"/>
            <a:ext cx="2649600" cy="2325960"/>
          </a:xfrm>
          <a:prstGeom prst="rect">
            <a:avLst/>
          </a:prstGeom>
        </p:spPr>
        <p:txBody>
          <a:bodyPr lIns="0" rIns="0" tIns="0" bIns="0">
            <a:normAutofit/>
          </a:bodyPr>
          <a:p>
            <a:endParaRPr b="0" lang="fr-FR" sz="2400" spc="-1" strike="noStrike">
              <a:solidFill>
                <a:srgbClr val="292934"/>
              </a:solidFill>
              <a:latin typeface="Arial"/>
            </a:endParaRPr>
          </a:p>
        </p:txBody>
      </p:sp>
      <p:sp>
        <p:nvSpPr>
          <p:cNvPr id="86" name="PlaceHolder 6"/>
          <p:cNvSpPr>
            <a:spLocks noGrp="1"/>
          </p:cNvSpPr>
          <p:nvPr>
            <p:ph type="body"/>
          </p:nvPr>
        </p:nvSpPr>
        <p:spPr>
          <a:xfrm>
            <a:off x="3239640" y="4147560"/>
            <a:ext cx="2649600" cy="2325960"/>
          </a:xfrm>
          <a:prstGeom prst="rect">
            <a:avLst/>
          </a:prstGeom>
        </p:spPr>
        <p:txBody>
          <a:bodyPr lIns="0" rIns="0" tIns="0" bIns="0">
            <a:normAutofit/>
          </a:bodyPr>
          <a:p>
            <a:endParaRPr b="0" lang="fr-FR" sz="2400" spc="-1" strike="noStrike">
              <a:solidFill>
                <a:srgbClr val="292934"/>
              </a:solidFill>
              <a:latin typeface="Arial"/>
            </a:endParaRPr>
          </a:p>
        </p:txBody>
      </p:sp>
      <p:sp>
        <p:nvSpPr>
          <p:cNvPr id="87" name="PlaceHolder 7"/>
          <p:cNvSpPr>
            <a:spLocks noGrp="1"/>
          </p:cNvSpPr>
          <p:nvPr>
            <p:ph type="body"/>
          </p:nvPr>
        </p:nvSpPr>
        <p:spPr>
          <a:xfrm>
            <a:off x="6022080" y="4147560"/>
            <a:ext cx="2649600" cy="2325960"/>
          </a:xfrm>
          <a:prstGeom prst="rect">
            <a:avLst/>
          </a:prstGeom>
        </p:spPr>
        <p:txBody>
          <a:bodyPr lIns="0" rIns="0" tIns="0" bIns="0">
            <a:normAutofit/>
          </a:bodyPr>
          <a:p>
            <a:endParaRPr b="0" lang="fr-FR" sz="2400" spc="-1" strike="noStrike">
              <a:solidFill>
                <a:srgbClr val="292934"/>
              </a:solidFill>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95" name="PlaceHolder 1"/>
          <p:cNvSpPr>
            <a:spLocks noGrp="1"/>
          </p:cNvSpPr>
          <p:nvPr>
            <p:ph type="title"/>
          </p:nvPr>
        </p:nvSpPr>
        <p:spPr>
          <a:xfrm>
            <a:off x="457200" y="533520"/>
            <a:ext cx="8229240" cy="990360"/>
          </a:xfrm>
          <a:prstGeom prst="rect">
            <a:avLst/>
          </a:prstGeom>
        </p:spPr>
        <p:txBody>
          <a:bodyPr lIns="0" rIns="0" tIns="0" bIns="0" anchor="ctr">
            <a:noAutofit/>
          </a:bodyPr>
          <a:p>
            <a:endParaRPr b="0" lang="fr-FR" sz="1800" spc="-1" strike="noStrike">
              <a:solidFill>
                <a:srgbClr val="292934"/>
              </a:solidFill>
              <a:latin typeface="Arial"/>
            </a:endParaRPr>
          </a:p>
        </p:txBody>
      </p:sp>
      <p:sp>
        <p:nvSpPr>
          <p:cNvPr id="96" name="PlaceHolder 2"/>
          <p:cNvSpPr>
            <a:spLocks noGrp="1"/>
          </p:cNvSpPr>
          <p:nvPr>
            <p:ph type="subTitle"/>
          </p:nvPr>
        </p:nvSpPr>
        <p:spPr>
          <a:xfrm>
            <a:off x="457200" y="1600200"/>
            <a:ext cx="8229240" cy="4876560"/>
          </a:xfrm>
          <a:prstGeom prst="rect">
            <a:avLst/>
          </a:prstGeom>
        </p:spPr>
        <p:txBody>
          <a:bodyPr lIns="0" rIns="0" tIns="0" bIns="0" anchor="ctr">
            <a:noAutofit/>
          </a:bodyPr>
          <a:p>
            <a:pPr algn="ctr"/>
            <a:endParaRPr b="0" lang="fr-FR"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97" name="PlaceHolder 1"/>
          <p:cNvSpPr>
            <a:spLocks noGrp="1"/>
          </p:cNvSpPr>
          <p:nvPr>
            <p:ph type="title"/>
          </p:nvPr>
        </p:nvSpPr>
        <p:spPr>
          <a:xfrm>
            <a:off x="457200" y="533520"/>
            <a:ext cx="8229240" cy="990360"/>
          </a:xfrm>
          <a:prstGeom prst="rect">
            <a:avLst/>
          </a:prstGeom>
        </p:spPr>
        <p:txBody>
          <a:bodyPr lIns="0" rIns="0" tIns="0" bIns="0" anchor="ctr">
            <a:noAutofit/>
          </a:bodyPr>
          <a:p>
            <a:endParaRPr b="0" lang="fr-FR" sz="1800" spc="-1" strike="noStrike">
              <a:solidFill>
                <a:srgbClr val="292934"/>
              </a:solidFill>
              <a:latin typeface="Arial"/>
            </a:endParaRPr>
          </a:p>
        </p:txBody>
      </p:sp>
      <p:sp>
        <p:nvSpPr>
          <p:cNvPr id="98" name="PlaceHolder 2"/>
          <p:cNvSpPr>
            <a:spLocks noGrp="1"/>
          </p:cNvSpPr>
          <p:nvPr>
            <p:ph type="body"/>
          </p:nvPr>
        </p:nvSpPr>
        <p:spPr>
          <a:xfrm>
            <a:off x="457200" y="1600200"/>
            <a:ext cx="8229240" cy="4876560"/>
          </a:xfrm>
          <a:prstGeom prst="rect">
            <a:avLst/>
          </a:prstGeom>
        </p:spPr>
        <p:txBody>
          <a:bodyPr lIns="0" rIns="0" tIns="0" bIns="0">
            <a:normAutofit/>
          </a:bodyPr>
          <a:p>
            <a:endParaRPr b="0" lang="fr-FR" sz="2400" spc="-1" strike="noStrike">
              <a:solidFill>
                <a:srgbClr val="292934"/>
              </a:solidFill>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9" name="PlaceHolder 1"/>
          <p:cNvSpPr>
            <a:spLocks noGrp="1"/>
          </p:cNvSpPr>
          <p:nvPr>
            <p:ph type="title"/>
          </p:nvPr>
        </p:nvSpPr>
        <p:spPr>
          <a:xfrm>
            <a:off x="457200" y="533520"/>
            <a:ext cx="8229240" cy="990360"/>
          </a:xfrm>
          <a:prstGeom prst="rect">
            <a:avLst/>
          </a:prstGeom>
        </p:spPr>
        <p:txBody>
          <a:bodyPr lIns="0" rIns="0" tIns="0" bIns="0" anchor="ctr">
            <a:noAutofit/>
          </a:bodyPr>
          <a:p>
            <a:endParaRPr b="0" lang="fr-FR" sz="1800" spc="-1" strike="noStrike">
              <a:solidFill>
                <a:srgbClr val="292934"/>
              </a:solidFill>
              <a:latin typeface="Arial"/>
            </a:endParaRPr>
          </a:p>
        </p:txBody>
      </p:sp>
      <p:sp>
        <p:nvSpPr>
          <p:cNvPr id="100" name="PlaceHolder 2"/>
          <p:cNvSpPr>
            <a:spLocks noGrp="1"/>
          </p:cNvSpPr>
          <p:nvPr>
            <p:ph type="body"/>
          </p:nvPr>
        </p:nvSpPr>
        <p:spPr>
          <a:xfrm>
            <a:off x="457200" y="1600200"/>
            <a:ext cx="4015800" cy="4876560"/>
          </a:xfrm>
          <a:prstGeom prst="rect">
            <a:avLst/>
          </a:prstGeom>
        </p:spPr>
        <p:txBody>
          <a:bodyPr lIns="0" rIns="0" tIns="0" bIns="0">
            <a:normAutofit/>
          </a:bodyPr>
          <a:p>
            <a:endParaRPr b="0" lang="fr-FR" sz="2400" spc="-1" strike="noStrike">
              <a:solidFill>
                <a:srgbClr val="292934"/>
              </a:solidFill>
              <a:latin typeface="Arial"/>
            </a:endParaRPr>
          </a:p>
        </p:txBody>
      </p:sp>
      <p:sp>
        <p:nvSpPr>
          <p:cNvPr id="101" name="PlaceHolder 3"/>
          <p:cNvSpPr>
            <a:spLocks noGrp="1"/>
          </p:cNvSpPr>
          <p:nvPr>
            <p:ph type="body"/>
          </p:nvPr>
        </p:nvSpPr>
        <p:spPr>
          <a:xfrm>
            <a:off x="4674240" y="1600200"/>
            <a:ext cx="4015800" cy="4876560"/>
          </a:xfrm>
          <a:prstGeom prst="rect">
            <a:avLst/>
          </a:prstGeom>
        </p:spPr>
        <p:txBody>
          <a:bodyPr lIns="0" rIns="0" tIns="0" bIns="0">
            <a:normAutofit/>
          </a:bodyPr>
          <a:p>
            <a:endParaRPr b="0" lang="fr-FR" sz="2400" spc="-1" strike="noStrike">
              <a:solidFill>
                <a:srgbClr val="292934"/>
              </a:solidFill>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02" name="PlaceHolder 1"/>
          <p:cNvSpPr>
            <a:spLocks noGrp="1"/>
          </p:cNvSpPr>
          <p:nvPr>
            <p:ph type="title"/>
          </p:nvPr>
        </p:nvSpPr>
        <p:spPr>
          <a:xfrm>
            <a:off x="457200" y="533520"/>
            <a:ext cx="8229240" cy="990360"/>
          </a:xfrm>
          <a:prstGeom prst="rect">
            <a:avLst/>
          </a:prstGeom>
        </p:spPr>
        <p:txBody>
          <a:bodyPr lIns="0" rIns="0" tIns="0" bIns="0" anchor="ctr">
            <a:noAutofit/>
          </a:bodyPr>
          <a:p>
            <a:endParaRPr b="0" lang="fr-FR" sz="1800" spc="-1" strike="noStrike">
              <a:solidFill>
                <a:srgbClr val="292934"/>
              </a:solidFill>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0" name="PlaceHolder 1"/>
          <p:cNvSpPr>
            <a:spLocks noGrp="1"/>
          </p:cNvSpPr>
          <p:nvPr>
            <p:ph type="title"/>
          </p:nvPr>
        </p:nvSpPr>
        <p:spPr>
          <a:xfrm>
            <a:off x="457200" y="533520"/>
            <a:ext cx="8229240" cy="990360"/>
          </a:xfrm>
          <a:prstGeom prst="rect">
            <a:avLst/>
          </a:prstGeom>
        </p:spPr>
        <p:txBody>
          <a:bodyPr lIns="0" rIns="0" tIns="0" bIns="0" anchor="ctr">
            <a:noAutofit/>
          </a:bodyPr>
          <a:p>
            <a:endParaRPr b="0" lang="fr-FR" sz="1800" spc="-1" strike="noStrike">
              <a:solidFill>
                <a:srgbClr val="292934"/>
              </a:solidFill>
              <a:latin typeface="Arial"/>
            </a:endParaRPr>
          </a:p>
        </p:txBody>
      </p:sp>
      <p:sp>
        <p:nvSpPr>
          <p:cNvPr id="11" name="PlaceHolder 2"/>
          <p:cNvSpPr>
            <a:spLocks noGrp="1"/>
          </p:cNvSpPr>
          <p:nvPr>
            <p:ph type="body"/>
          </p:nvPr>
        </p:nvSpPr>
        <p:spPr>
          <a:xfrm>
            <a:off x="457200" y="1600200"/>
            <a:ext cx="8229240" cy="4876560"/>
          </a:xfrm>
          <a:prstGeom prst="rect">
            <a:avLst/>
          </a:prstGeom>
        </p:spPr>
        <p:txBody>
          <a:bodyPr lIns="0" rIns="0" tIns="0" bIns="0">
            <a:normAutofit/>
          </a:bodyPr>
          <a:p>
            <a:endParaRPr b="0" lang="fr-FR" sz="2400" spc="-1" strike="noStrike">
              <a:solidFill>
                <a:srgbClr val="292934"/>
              </a:solidFill>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3" name="PlaceHolder 1"/>
          <p:cNvSpPr>
            <a:spLocks noGrp="1"/>
          </p:cNvSpPr>
          <p:nvPr>
            <p:ph type="subTitle"/>
          </p:nvPr>
        </p:nvSpPr>
        <p:spPr>
          <a:xfrm>
            <a:off x="457200" y="533520"/>
            <a:ext cx="8229240" cy="4592160"/>
          </a:xfrm>
          <a:prstGeom prst="rect">
            <a:avLst/>
          </a:prstGeom>
        </p:spPr>
        <p:txBody>
          <a:bodyPr lIns="0" rIns="0" tIns="0" bIns="0" anchor="ctr">
            <a:noAutofit/>
          </a:bodyPr>
          <a:p>
            <a:pPr algn="ctr"/>
            <a:endParaRPr b="0" lang="fr-FR"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04" name="PlaceHolder 1"/>
          <p:cNvSpPr>
            <a:spLocks noGrp="1"/>
          </p:cNvSpPr>
          <p:nvPr>
            <p:ph type="title"/>
          </p:nvPr>
        </p:nvSpPr>
        <p:spPr>
          <a:xfrm>
            <a:off x="457200" y="533520"/>
            <a:ext cx="8229240" cy="990360"/>
          </a:xfrm>
          <a:prstGeom prst="rect">
            <a:avLst/>
          </a:prstGeom>
        </p:spPr>
        <p:txBody>
          <a:bodyPr lIns="0" rIns="0" tIns="0" bIns="0" anchor="ctr">
            <a:noAutofit/>
          </a:bodyPr>
          <a:p>
            <a:endParaRPr b="0" lang="fr-FR" sz="1800" spc="-1" strike="noStrike">
              <a:solidFill>
                <a:srgbClr val="292934"/>
              </a:solidFill>
              <a:latin typeface="Arial"/>
            </a:endParaRPr>
          </a:p>
        </p:txBody>
      </p:sp>
      <p:sp>
        <p:nvSpPr>
          <p:cNvPr id="105" name="PlaceHolder 2"/>
          <p:cNvSpPr>
            <a:spLocks noGrp="1"/>
          </p:cNvSpPr>
          <p:nvPr>
            <p:ph type="body"/>
          </p:nvPr>
        </p:nvSpPr>
        <p:spPr>
          <a:xfrm>
            <a:off x="457200" y="1600200"/>
            <a:ext cx="4015800" cy="2325960"/>
          </a:xfrm>
          <a:prstGeom prst="rect">
            <a:avLst/>
          </a:prstGeom>
        </p:spPr>
        <p:txBody>
          <a:bodyPr lIns="0" rIns="0" tIns="0" bIns="0">
            <a:normAutofit/>
          </a:bodyPr>
          <a:p>
            <a:endParaRPr b="0" lang="fr-FR" sz="2400" spc="-1" strike="noStrike">
              <a:solidFill>
                <a:srgbClr val="292934"/>
              </a:solidFill>
              <a:latin typeface="Arial"/>
            </a:endParaRPr>
          </a:p>
        </p:txBody>
      </p:sp>
      <p:sp>
        <p:nvSpPr>
          <p:cNvPr id="106" name="PlaceHolder 3"/>
          <p:cNvSpPr>
            <a:spLocks noGrp="1"/>
          </p:cNvSpPr>
          <p:nvPr>
            <p:ph type="body"/>
          </p:nvPr>
        </p:nvSpPr>
        <p:spPr>
          <a:xfrm>
            <a:off x="4674240" y="1600200"/>
            <a:ext cx="4015800" cy="4876560"/>
          </a:xfrm>
          <a:prstGeom prst="rect">
            <a:avLst/>
          </a:prstGeom>
        </p:spPr>
        <p:txBody>
          <a:bodyPr lIns="0" rIns="0" tIns="0" bIns="0">
            <a:normAutofit/>
          </a:bodyPr>
          <a:p>
            <a:endParaRPr b="0" lang="fr-FR" sz="2400" spc="-1" strike="noStrike">
              <a:solidFill>
                <a:srgbClr val="292934"/>
              </a:solidFill>
              <a:latin typeface="Arial"/>
            </a:endParaRPr>
          </a:p>
        </p:txBody>
      </p:sp>
      <p:sp>
        <p:nvSpPr>
          <p:cNvPr id="107" name="PlaceHolder 4"/>
          <p:cNvSpPr>
            <a:spLocks noGrp="1"/>
          </p:cNvSpPr>
          <p:nvPr>
            <p:ph type="body"/>
          </p:nvPr>
        </p:nvSpPr>
        <p:spPr>
          <a:xfrm>
            <a:off x="457200" y="4147560"/>
            <a:ext cx="4015800" cy="2325960"/>
          </a:xfrm>
          <a:prstGeom prst="rect">
            <a:avLst/>
          </a:prstGeom>
        </p:spPr>
        <p:txBody>
          <a:bodyPr lIns="0" rIns="0" tIns="0" bIns="0">
            <a:normAutofit/>
          </a:bodyPr>
          <a:p>
            <a:endParaRPr b="0" lang="fr-FR" sz="2400" spc="-1" strike="noStrike">
              <a:solidFill>
                <a:srgbClr val="292934"/>
              </a:solidFill>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08" name="PlaceHolder 1"/>
          <p:cNvSpPr>
            <a:spLocks noGrp="1"/>
          </p:cNvSpPr>
          <p:nvPr>
            <p:ph type="title"/>
          </p:nvPr>
        </p:nvSpPr>
        <p:spPr>
          <a:xfrm>
            <a:off x="457200" y="533520"/>
            <a:ext cx="8229240" cy="990360"/>
          </a:xfrm>
          <a:prstGeom prst="rect">
            <a:avLst/>
          </a:prstGeom>
        </p:spPr>
        <p:txBody>
          <a:bodyPr lIns="0" rIns="0" tIns="0" bIns="0" anchor="ctr">
            <a:noAutofit/>
          </a:bodyPr>
          <a:p>
            <a:endParaRPr b="0" lang="fr-FR" sz="1800" spc="-1" strike="noStrike">
              <a:solidFill>
                <a:srgbClr val="292934"/>
              </a:solidFill>
              <a:latin typeface="Arial"/>
            </a:endParaRPr>
          </a:p>
        </p:txBody>
      </p:sp>
      <p:sp>
        <p:nvSpPr>
          <p:cNvPr id="109" name="PlaceHolder 2"/>
          <p:cNvSpPr>
            <a:spLocks noGrp="1"/>
          </p:cNvSpPr>
          <p:nvPr>
            <p:ph type="body"/>
          </p:nvPr>
        </p:nvSpPr>
        <p:spPr>
          <a:xfrm>
            <a:off x="457200" y="1600200"/>
            <a:ext cx="4015800" cy="4876560"/>
          </a:xfrm>
          <a:prstGeom prst="rect">
            <a:avLst/>
          </a:prstGeom>
        </p:spPr>
        <p:txBody>
          <a:bodyPr lIns="0" rIns="0" tIns="0" bIns="0">
            <a:normAutofit/>
          </a:bodyPr>
          <a:p>
            <a:endParaRPr b="0" lang="fr-FR" sz="2400" spc="-1" strike="noStrike">
              <a:solidFill>
                <a:srgbClr val="292934"/>
              </a:solidFill>
              <a:latin typeface="Arial"/>
            </a:endParaRPr>
          </a:p>
        </p:txBody>
      </p:sp>
      <p:sp>
        <p:nvSpPr>
          <p:cNvPr id="110" name="PlaceHolder 3"/>
          <p:cNvSpPr>
            <a:spLocks noGrp="1"/>
          </p:cNvSpPr>
          <p:nvPr>
            <p:ph type="body"/>
          </p:nvPr>
        </p:nvSpPr>
        <p:spPr>
          <a:xfrm>
            <a:off x="4674240" y="1600200"/>
            <a:ext cx="4015800" cy="2325960"/>
          </a:xfrm>
          <a:prstGeom prst="rect">
            <a:avLst/>
          </a:prstGeom>
        </p:spPr>
        <p:txBody>
          <a:bodyPr lIns="0" rIns="0" tIns="0" bIns="0">
            <a:normAutofit/>
          </a:bodyPr>
          <a:p>
            <a:endParaRPr b="0" lang="fr-FR" sz="2400" spc="-1" strike="noStrike">
              <a:solidFill>
                <a:srgbClr val="292934"/>
              </a:solidFill>
              <a:latin typeface="Arial"/>
            </a:endParaRPr>
          </a:p>
        </p:txBody>
      </p:sp>
      <p:sp>
        <p:nvSpPr>
          <p:cNvPr id="111" name="PlaceHolder 4"/>
          <p:cNvSpPr>
            <a:spLocks noGrp="1"/>
          </p:cNvSpPr>
          <p:nvPr>
            <p:ph type="body"/>
          </p:nvPr>
        </p:nvSpPr>
        <p:spPr>
          <a:xfrm>
            <a:off x="4674240" y="4147560"/>
            <a:ext cx="4015800" cy="2325960"/>
          </a:xfrm>
          <a:prstGeom prst="rect">
            <a:avLst/>
          </a:prstGeom>
        </p:spPr>
        <p:txBody>
          <a:bodyPr lIns="0" rIns="0" tIns="0" bIns="0">
            <a:normAutofit/>
          </a:bodyPr>
          <a:p>
            <a:endParaRPr b="0" lang="fr-FR" sz="2400" spc="-1" strike="noStrike">
              <a:solidFill>
                <a:srgbClr val="292934"/>
              </a:solidFill>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12" name="PlaceHolder 1"/>
          <p:cNvSpPr>
            <a:spLocks noGrp="1"/>
          </p:cNvSpPr>
          <p:nvPr>
            <p:ph type="title"/>
          </p:nvPr>
        </p:nvSpPr>
        <p:spPr>
          <a:xfrm>
            <a:off x="457200" y="533520"/>
            <a:ext cx="8229240" cy="990360"/>
          </a:xfrm>
          <a:prstGeom prst="rect">
            <a:avLst/>
          </a:prstGeom>
        </p:spPr>
        <p:txBody>
          <a:bodyPr lIns="0" rIns="0" tIns="0" bIns="0" anchor="ctr">
            <a:noAutofit/>
          </a:bodyPr>
          <a:p>
            <a:endParaRPr b="0" lang="fr-FR" sz="1800" spc="-1" strike="noStrike">
              <a:solidFill>
                <a:srgbClr val="292934"/>
              </a:solidFill>
              <a:latin typeface="Arial"/>
            </a:endParaRPr>
          </a:p>
        </p:txBody>
      </p:sp>
      <p:sp>
        <p:nvSpPr>
          <p:cNvPr id="113" name="PlaceHolder 2"/>
          <p:cNvSpPr>
            <a:spLocks noGrp="1"/>
          </p:cNvSpPr>
          <p:nvPr>
            <p:ph type="body"/>
          </p:nvPr>
        </p:nvSpPr>
        <p:spPr>
          <a:xfrm>
            <a:off x="457200" y="1600200"/>
            <a:ext cx="4015800" cy="2325960"/>
          </a:xfrm>
          <a:prstGeom prst="rect">
            <a:avLst/>
          </a:prstGeom>
        </p:spPr>
        <p:txBody>
          <a:bodyPr lIns="0" rIns="0" tIns="0" bIns="0">
            <a:normAutofit/>
          </a:bodyPr>
          <a:p>
            <a:endParaRPr b="0" lang="fr-FR" sz="2400" spc="-1" strike="noStrike">
              <a:solidFill>
                <a:srgbClr val="292934"/>
              </a:solidFill>
              <a:latin typeface="Arial"/>
            </a:endParaRPr>
          </a:p>
        </p:txBody>
      </p:sp>
      <p:sp>
        <p:nvSpPr>
          <p:cNvPr id="114" name="PlaceHolder 3"/>
          <p:cNvSpPr>
            <a:spLocks noGrp="1"/>
          </p:cNvSpPr>
          <p:nvPr>
            <p:ph type="body"/>
          </p:nvPr>
        </p:nvSpPr>
        <p:spPr>
          <a:xfrm>
            <a:off x="4674240" y="1600200"/>
            <a:ext cx="4015800" cy="2325960"/>
          </a:xfrm>
          <a:prstGeom prst="rect">
            <a:avLst/>
          </a:prstGeom>
        </p:spPr>
        <p:txBody>
          <a:bodyPr lIns="0" rIns="0" tIns="0" bIns="0">
            <a:normAutofit/>
          </a:bodyPr>
          <a:p>
            <a:endParaRPr b="0" lang="fr-FR" sz="2400" spc="-1" strike="noStrike">
              <a:solidFill>
                <a:srgbClr val="292934"/>
              </a:solidFill>
              <a:latin typeface="Arial"/>
            </a:endParaRPr>
          </a:p>
        </p:txBody>
      </p:sp>
      <p:sp>
        <p:nvSpPr>
          <p:cNvPr id="115" name="PlaceHolder 4"/>
          <p:cNvSpPr>
            <a:spLocks noGrp="1"/>
          </p:cNvSpPr>
          <p:nvPr>
            <p:ph type="body"/>
          </p:nvPr>
        </p:nvSpPr>
        <p:spPr>
          <a:xfrm>
            <a:off x="457200" y="4147560"/>
            <a:ext cx="8229240" cy="2325960"/>
          </a:xfrm>
          <a:prstGeom prst="rect">
            <a:avLst/>
          </a:prstGeom>
        </p:spPr>
        <p:txBody>
          <a:bodyPr lIns="0" rIns="0" tIns="0" bIns="0">
            <a:normAutofit/>
          </a:bodyPr>
          <a:p>
            <a:endParaRPr b="0" lang="fr-FR" sz="2400" spc="-1" strike="noStrike">
              <a:solidFill>
                <a:srgbClr val="292934"/>
              </a:solidFill>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16" name="PlaceHolder 1"/>
          <p:cNvSpPr>
            <a:spLocks noGrp="1"/>
          </p:cNvSpPr>
          <p:nvPr>
            <p:ph type="title"/>
          </p:nvPr>
        </p:nvSpPr>
        <p:spPr>
          <a:xfrm>
            <a:off x="457200" y="533520"/>
            <a:ext cx="8229240" cy="990360"/>
          </a:xfrm>
          <a:prstGeom prst="rect">
            <a:avLst/>
          </a:prstGeom>
        </p:spPr>
        <p:txBody>
          <a:bodyPr lIns="0" rIns="0" tIns="0" bIns="0" anchor="ctr">
            <a:noAutofit/>
          </a:bodyPr>
          <a:p>
            <a:endParaRPr b="0" lang="fr-FR" sz="1800" spc="-1" strike="noStrike">
              <a:solidFill>
                <a:srgbClr val="292934"/>
              </a:solidFill>
              <a:latin typeface="Arial"/>
            </a:endParaRPr>
          </a:p>
        </p:txBody>
      </p:sp>
      <p:sp>
        <p:nvSpPr>
          <p:cNvPr id="117" name="PlaceHolder 2"/>
          <p:cNvSpPr>
            <a:spLocks noGrp="1"/>
          </p:cNvSpPr>
          <p:nvPr>
            <p:ph type="body"/>
          </p:nvPr>
        </p:nvSpPr>
        <p:spPr>
          <a:xfrm>
            <a:off x="457200" y="1600200"/>
            <a:ext cx="8229240" cy="2325960"/>
          </a:xfrm>
          <a:prstGeom prst="rect">
            <a:avLst/>
          </a:prstGeom>
        </p:spPr>
        <p:txBody>
          <a:bodyPr lIns="0" rIns="0" tIns="0" bIns="0">
            <a:normAutofit/>
          </a:bodyPr>
          <a:p>
            <a:endParaRPr b="0" lang="fr-FR" sz="2400" spc="-1" strike="noStrike">
              <a:solidFill>
                <a:srgbClr val="292934"/>
              </a:solidFill>
              <a:latin typeface="Arial"/>
            </a:endParaRPr>
          </a:p>
        </p:txBody>
      </p:sp>
      <p:sp>
        <p:nvSpPr>
          <p:cNvPr id="118" name="PlaceHolder 3"/>
          <p:cNvSpPr>
            <a:spLocks noGrp="1"/>
          </p:cNvSpPr>
          <p:nvPr>
            <p:ph type="body"/>
          </p:nvPr>
        </p:nvSpPr>
        <p:spPr>
          <a:xfrm>
            <a:off x="457200" y="4147560"/>
            <a:ext cx="8229240" cy="2325960"/>
          </a:xfrm>
          <a:prstGeom prst="rect">
            <a:avLst/>
          </a:prstGeom>
        </p:spPr>
        <p:txBody>
          <a:bodyPr lIns="0" rIns="0" tIns="0" bIns="0">
            <a:normAutofit/>
          </a:bodyPr>
          <a:p>
            <a:endParaRPr b="0" lang="fr-FR" sz="2400" spc="-1" strike="noStrike">
              <a:solidFill>
                <a:srgbClr val="292934"/>
              </a:solidFill>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19" name="PlaceHolder 1"/>
          <p:cNvSpPr>
            <a:spLocks noGrp="1"/>
          </p:cNvSpPr>
          <p:nvPr>
            <p:ph type="title"/>
          </p:nvPr>
        </p:nvSpPr>
        <p:spPr>
          <a:xfrm>
            <a:off x="457200" y="533520"/>
            <a:ext cx="8229240" cy="990360"/>
          </a:xfrm>
          <a:prstGeom prst="rect">
            <a:avLst/>
          </a:prstGeom>
        </p:spPr>
        <p:txBody>
          <a:bodyPr lIns="0" rIns="0" tIns="0" bIns="0" anchor="ctr">
            <a:noAutofit/>
          </a:bodyPr>
          <a:p>
            <a:endParaRPr b="0" lang="fr-FR" sz="1800" spc="-1" strike="noStrike">
              <a:solidFill>
                <a:srgbClr val="292934"/>
              </a:solidFill>
              <a:latin typeface="Arial"/>
            </a:endParaRPr>
          </a:p>
        </p:txBody>
      </p:sp>
      <p:sp>
        <p:nvSpPr>
          <p:cNvPr id="120" name="PlaceHolder 2"/>
          <p:cNvSpPr>
            <a:spLocks noGrp="1"/>
          </p:cNvSpPr>
          <p:nvPr>
            <p:ph type="body"/>
          </p:nvPr>
        </p:nvSpPr>
        <p:spPr>
          <a:xfrm>
            <a:off x="457200" y="1600200"/>
            <a:ext cx="4015800" cy="2325960"/>
          </a:xfrm>
          <a:prstGeom prst="rect">
            <a:avLst/>
          </a:prstGeom>
        </p:spPr>
        <p:txBody>
          <a:bodyPr lIns="0" rIns="0" tIns="0" bIns="0">
            <a:normAutofit/>
          </a:bodyPr>
          <a:p>
            <a:endParaRPr b="0" lang="fr-FR" sz="2400" spc="-1" strike="noStrike">
              <a:solidFill>
                <a:srgbClr val="292934"/>
              </a:solidFill>
              <a:latin typeface="Arial"/>
            </a:endParaRPr>
          </a:p>
        </p:txBody>
      </p:sp>
      <p:sp>
        <p:nvSpPr>
          <p:cNvPr id="121" name="PlaceHolder 3"/>
          <p:cNvSpPr>
            <a:spLocks noGrp="1"/>
          </p:cNvSpPr>
          <p:nvPr>
            <p:ph type="body"/>
          </p:nvPr>
        </p:nvSpPr>
        <p:spPr>
          <a:xfrm>
            <a:off x="4674240" y="1600200"/>
            <a:ext cx="4015800" cy="2325960"/>
          </a:xfrm>
          <a:prstGeom prst="rect">
            <a:avLst/>
          </a:prstGeom>
        </p:spPr>
        <p:txBody>
          <a:bodyPr lIns="0" rIns="0" tIns="0" bIns="0">
            <a:normAutofit/>
          </a:bodyPr>
          <a:p>
            <a:endParaRPr b="0" lang="fr-FR" sz="2400" spc="-1" strike="noStrike">
              <a:solidFill>
                <a:srgbClr val="292934"/>
              </a:solidFill>
              <a:latin typeface="Arial"/>
            </a:endParaRPr>
          </a:p>
        </p:txBody>
      </p:sp>
      <p:sp>
        <p:nvSpPr>
          <p:cNvPr id="122" name="PlaceHolder 4"/>
          <p:cNvSpPr>
            <a:spLocks noGrp="1"/>
          </p:cNvSpPr>
          <p:nvPr>
            <p:ph type="body"/>
          </p:nvPr>
        </p:nvSpPr>
        <p:spPr>
          <a:xfrm>
            <a:off x="457200" y="4147560"/>
            <a:ext cx="4015800" cy="2325960"/>
          </a:xfrm>
          <a:prstGeom prst="rect">
            <a:avLst/>
          </a:prstGeom>
        </p:spPr>
        <p:txBody>
          <a:bodyPr lIns="0" rIns="0" tIns="0" bIns="0">
            <a:normAutofit/>
          </a:bodyPr>
          <a:p>
            <a:endParaRPr b="0" lang="fr-FR" sz="2400" spc="-1" strike="noStrike">
              <a:solidFill>
                <a:srgbClr val="292934"/>
              </a:solidFill>
              <a:latin typeface="Arial"/>
            </a:endParaRPr>
          </a:p>
        </p:txBody>
      </p:sp>
      <p:sp>
        <p:nvSpPr>
          <p:cNvPr id="123" name="PlaceHolder 5"/>
          <p:cNvSpPr>
            <a:spLocks noGrp="1"/>
          </p:cNvSpPr>
          <p:nvPr>
            <p:ph type="body"/>
          </p:nvPr>
        </p:nvSpPr>
        <p:spPr>
          <a:xfrm>
            <a:off x="4674240" y="4147560"/>
            <a:ext cx="4015800" cy="2325960"/>
          </a:xfrm>
          <a:prstGeom prst="rect">
            <a:avLst/>
          </a:prstGeom>
        </p:spPr>
        <p:txBody>
          <a:bodyPr lIns="0" rIns="0" tIns="0" bIns="0">
            <a:normAutofit/>
          </a:bodyPr>
          <a:p>
            <a:endParaRPr b="0" lang="fr-FR" sz="2400" spc="-1" strike="noStrike">
              <a:solidFill>
                <a:srgbClr val="292934"/>
              </a:solidFill>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24" name="PlaceHolder 1"/>
          <p:cNvSpPr>
            <a:spLocks noGrp="1"/>
          </p:cNvSpPr>
          <p:nvPr>
            <p:ph type="title"/>
          </p:nvPr>
        </p:nvSpPr>
        <p:spPr>
          <a:xfrm>
            <a:off x="457200" y="533520"/>
            <a:ext cx="8229240" cy="990360"/>
          </a:xfrm>
          <a:prstGeom prst="rect">
            <a:avLst/>
          </a:prstGeom>
        </p:spPr>
        <p:txBody>
          <a:bodyPr lIns="0" rIns="0" tIns="0" bIns="0" anchor="ctr">
            <a:noAutofit/>
          </a:bodyPr>
          <a:p>
            <a:endParaRPr b="0" lang="fr-FR" sz="1800" spc="-1" strike="noStrike">
              <a:solidFill>
                <a:srgbClr val="292934"/>
              </a:solidFill>
              <a:latin typeface="Arial"/>
            </a:endParaRPr>
          </a:p>
        </p:txBody>
      </p:sp>
      <p:sp>
        <p:nvSpPr>
          <p:cNvPr id="125" name="PlaceHolder 2"/>
          <p:cNvSpPr>
            <a:spLocks noGrp="1"/>
          </p:cNvSpPr>
          <p:nvPr>
            <p:ph type="body"/>
          </p:nvPr>
        </p:nvSpPr>
        <p:spPr>
          <a:xfrm>
            <a:off x="457200" y="1600200"/>
            <a:ext cx="2649600" cy="2325960"/>
          </a:xfrm>
          <a:prstGeom prst="rect">
            <a:avLst/>
          </a:prstGeom>
        </p:spPr>
        <p:txBody>
          <a:bodyPr lIns="0" rIns="0" tIns="0" bIns="0">
            <a:normAutofit/>
          </a:bodyPr>
          <a:p>
            <a:endParaRPr b="0" lang="fr-FR" sz="2400" spc="-1" strike="noStrike">
              <a:solidFill>
                <a:srgbClr val="292934"/>
              </a:solidFill>
              <a:latin typeface="Arial"/>
            </a:endParaRPr>
          </a:p>
        </p:txBody>
      </p:sp>
      <p:sp>
        <p:nvSpPr>
          <p:cNvPr id="126" name="PlaceHolder 3"/>
          <p:cNvSpPr>
            <a:spLocks noGrp="1"/>
          </p:cNvSpPr>
          <p:nvPr>
            <p:ph type="body"/>
          </p:nvPr>
        </p:nvSpPr>
        <p:spPr>
          <a:xfrm>
            <a:off x="3239640" y="1600200"/>
            <a:ext cx="2649600" cy="2325960"/>
          </a:xfrm>
          <a:prstGeom prst="rect">
            <a:avLst/>
          </a:prstGeom>
        </p:spPr>
        <p:txBody>
          <a:bodyPr lIns="0" rIns="0" tIns="0" bIns="0">
            <a:normAutofit/>
          </a:bodyPr>
          <a:p>
            <a:endParaRPr b="0" lang="fr-FR" sz="2400" spc="-1" strike="noStrike">
              <a:solidFill>
                <a:srgbClr val="292934"/>
              </a:solidFill>
              <a:latin typeface="Arial"/>
            </a:endParaRPr>
          </a:p>
        </p:txBody>
      </p:sp>
      <p:sp>
        <p:nvSpPr>
          <p:cNvPr id="127" name="PlaceHolder 4"/>
          <p:cNvSpPr>
            <a:spLocks noGrp="1"/>
          </p:cNvSpPr>
          <p:nvPr>
            <p:ph type="body"/>
          </p:nvPr>
        </p:nvSpPr>
        <p:spPr>
          <a:xfrm>
            <a:off x="6022080" y="1600200"/>
            <a:ext cx="2649600" cy="2325960"/>
          </a:xfrm>
          <a:prstGeom prst="rect">
            <a:avLst/>
          </a:prstGeom>
        </p:spPr>
        <p:txBody>
          <a:bodyPr lIns="0" rIns="0" tIns="0" bIns="0">
            <a:normAutofit/>
          </a:bodyPr>
          <a:p>
            <a:endParaRPr b="0" lang="fr-FR" sz="2400" spc="-1" strike="noStrike">
              <a:solidFill>
                <a:srgbClr val="292934"/>
              </a:solidFill>
              <a:latin typeface="Arial"/>
            </a:endParaRPr>
          </a:p>
        </p:txBody>
      </p:sp>
      <p:sp>
        <p:nvSpPr>
          <p:cNvPr id="128" name="PlaceHolder 5"/>
          <p:cNvSpPr>
            <a:spLocks noGrp="1"/>
          </p:cNvSpPr>
          <p:nvPr>
            <p:ph type="body"/>
          </p:nvPr>
        </p:nvSpPr>
        <p:spPr>
          <a:xfrm>
            <a:off x="457200" y="4147560"/>
            <a:ext cx="2649600" cy="2325960"/>
          </a:xfrm>
          <a:prstGeom prst="rect">
            <a:avLst/>
          </a:prstGeom>
        </p:spPr>
        <p:txBody>
          <a:bodyPr lIns="0" rIns="0" tIns="0" bIns="0">
            <a:normAutofit/>
          </a:bodyPr>
          <a:p>
            <a:endParaRPr b="0" lang="fr-FR" sz="2400" spc="-1" strike="noStrike">
              <a:solidFill>
                <a:srgbClr val="292934"/>
              </a:solidFill>
              <a:latin typeface="Arial"/>
            </a:endParaRPr>
          </a:p>
        </p:txBody>
      </p:sp>
      <p:sp>
        <p:nvSpPr>
          <p:cNvPr id="129" name="PlaceHolder 6"/>
          <p:cNvSpPr>
            <a:spLocks noGrp="1"/>
          </p:cNvSpPr>
          <p:nvPr>
            <p:ph type="body"/>
          </p:nvPr>
        </p:nvSpPr>
        <p:spPr>
          <a:xfrm>
            <a:off x="3239640" y="4147560"/>
            <a:ext cx="2649600" cy="2325960"/>
          </a:xfrm>
          <a:prstGeom prst="rect">
            <a:avLst/>
          </a:prstGeom>
        </p:spPr>
        <p:txBody>
          <a:bodyPr lIns="0" rIns="0" tIns="0" bIns="0">
            <a:normAutofit/>
          </a:bodyPr>
          <a:p>
            <a:endParaRPr b="0" lang="fr-FR" sz="2400" spc="-1" strike="noStrike">
              <a:solidFill>
                <a:srgbClr val="292934"/>
              </a:solidFill>
              <a:latin typeface="Arial"/>
            </a:endParaRPr>
          </a:p>
        </p:txBody>
      </p:sp>
      <p:sp>
        <p:nvSpPr>
          <p:cNvPr id="130" name="PlaceHolder 7"/>
          <p:cNvSpPr>
            <a:spLocks noGrp="1"/>
          </p:cNvSpPr>
          <p:nvPr>
            <p:ph type="body"/>
          </p:nvPr>
        </p:nvSpPr>
        <p:spPr>
          <a:xfrm>
            <a:off x="6022080" y="4147560"/>
            <a:ext cx="2649600" cy="2325960"/>
          </a:xfrm>
          <a:prstGeom prst="rect">
            <a:avLst/>
          </a:prstGeom>
        </p:spPr>
        <p:txBody>
          <a:bodyPr lIns="0" rIns="0" tIns="0" bIns="0">
            <a:normAutofit/>
          </a:bodyPr>
          <a:p>
            <a:endParaRPr b="0" lang="fr-FR" sz="2400" spc="-1" strike="noStrike">
              <a:solidFill>
                <a:srgbClr val="292934"/>
              </a:solidFill>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2" name="PlaceHolder 1"/>
          <p:cNvSpPr>
            <a:spLocks noGrp="1"/>
          </p:cNvSpPr>
          <p:nvPr>
            <p:ph type="title"/>
          </p:nvPr>
        </p:nvSpPr>
        <p:spPr>
          <a:xfrm>
            <a:off x="457200" y="533520"/>
            <a:ext cx="8229240" cy="990360"/>
          </a:xfrm>
          <a:prstGeom prst="rect">
            <a:avLst/>
          </a:prstGeom>
        </p:spPr>
        <p:txBody>
          <a:bodyPr lIns="0" rIns="0" tIns="0" bIns="0" anchor="ctr">
            <a:noAutofit/>
          </a:bodyPr>
          <a:p>
            <a:endParaRPr b="0" lang="fr-FR" sz="1800" spc="-1" strike="noStrike">
              <a:solidFill>
                <a:srgbClr val="292934"/>
              </a:solidFill>
              <a:latin typeface="Arial"/>
            </a:endParaRPr>
          </a:p>
        </p:txBody>
      </p:sp>
      <p:sp>
        <p:nvSpPr>
          <p:cNvPr id="13" name="PlaceHolder 2"/>
          <p:cNvSpPr>
            <a:spLocks noGrp="1"/>
          </p:cNvSpPr>
          <p:nvPr>
            <p:ph type="body"/>
          </p:nvPr>
        </p:nvSpPr>
        <p:spPr>
          <a:xfrm>
            <a:off x="457200" y="1600200"/>
            <a:ext cx="4015800" cy="4876560"/>
          </a:xfrm>
          <a:prstGeom prst="rect">
            <a:avLst/>
          </a:prstGeom>
        </p:spPr>
        <p:txBody>
          <a:bodyPr lIns="0" rIns="0" tIns="0" bIns="0">
            <a:normAutofit/>
          </a:bodyPr>
          <a:p>
            <a:endParaRPr b="0" lang="fr-FR" sz="2400" spc="-1" strike="noStrike">
              <a:solidFill>
                <a:srgbClr val="292934"/>
              </a:solidFill>
              <a:latin typeface="Arial"/>
            </a:endParaRPr>
          </a:p>
        </p:txBody>
      </p:sp>
      <p:sp>
        <p:nvSpPr>
          <p:cNvPr id="14" name="PlaceHolder 3"/>
          <p:cNvSpPr>
            <a:spLocks noGrp="1"/>
          </p:cNvSpPr>
          <p:nvPr>
            <p:ph type="body"/>
          </p:nvPr>
        </p:nvSpPr>
        <p:spPr>
          <a:xfrm>
            <a:off x="4674240" y="1600200"/>
            <a:ext cx="4015800" cy="4876560"/>
          </a:xfrm>
          <a:prstGeom prst="rect">
            <a:avLst/>
          </a:prstGeom>
        </p:spPr>
        <p:txBody>
          <a:bodyPr lIns="0" rIns="0" tIns="0" bIns="0">
            <a:normAutofit/>
          </a:bodyPr>
          <a:p>
            <a:endParaRPr b="0" lang="fr-FR" sz="2400" spc="-1" strike="noStrike">
              <a:solidFill>
                <a:srgbClr val="292934"/>
              </a:solidFill>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5" name="PlaceHolder 1"/>
          <p:cNvSpPr>
            <a:spLocks noGrp="1"/>
          </p:cNvSpPr>
          <p:nvPr>
            <p:ph type="title"/>
          </p:nvPr>
        </p:nvSpPr>
        <p:spPr>
          <a:xfrm>
            <a:off x="457200" y="533520"/>
            <a:ext cx="8229240" cy="990360"/>
          </a:xfrm>
          <a:prstGeom prst="rect">
            <a:avLst/>
          </a:prstGeom>
        </p:spPr>
        <p:txBody>
          <a:bodyPr lIns="0" rIns="0" tIns="0" bIns="0" anchor="ctr">
            <a:noAutofit/>
          </a:bodyPr>
          <a:p>
            <a:endParaRPr b="0" lang="fr-FR" sz="1800" spc="-1" strike="noStrike">
              <a:solidFill>
                <a:srgbClr val="292934"/>
              </a:solidFill>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6" name="PlaceHolder 1"/>
          <p:cNvSpPr>
            <a:spLocks noGrp="1"/>
          </p:cNvSpPr>
          <p:nvPr>
            <p:ph type="subTitle"/>
          </p:nvPr>
        </p:nvSpPr>
        <p:spPr>
          <a:xfrm>
            <a:off x="457200" y="533520"/>
            <a:ext cx="8229240" cy="4592160"/>
          </a:xfrm>
          <a:prstGeom prst="rect">
            <a:avLst/>
          </a:prstGeom>
        </p:spPr>
        <p:txBody>
          <a:bodyPr lIns="0" rIns="0" tIns="0" bIns="0" anchor="ctr">
            <a:noAutofit/>
          </a:bodyPr>
          <a:p>
            <a:pPr algn="ctr"/>
            <a:endParaRPr b="0" lang="fr-FR"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7" name="PlaceHolder 1"/>
          <p:cNvSpPr>
            <a:spLocks noGrp="1"/>
          </p:cNvSpPr>
          <p:nvPr>
            <p:ph type="title"/>
          </p:nvPr>
        </p:nvSpPr>
        <p:spPr>
          <a:xfrm>
            <a:off x="457200" y="533520"/>
            <a:ext cx="8229240" cy="990360"/>
          </a:xfrm>
          <a:prstGeom prst="rect">
            <a:avLst/>
          </a:prstGeom>
        </p:spPr>
        <p:txBody>
          <a:bodyPr lIns="0" rIns="0" tIns="0" bIns="0" anchor="ctr">
            <a:noAutofit/>
          </a:bodyPr>
          <a:p>
            <a:endParaRPr b="0" lang="fr-FR" sz="1800" spc="-1" strike="noStrike">
              <a:solidFill>
                <a:srgbClr val="292934"/>
              </a:solidFill>
              <a:latin typeface="Arial"/>
            </a:endParaRPr>
          </a:p>
        </p:txBody>
      </p:sp>
      <p:sp>
        <p:nvSpPr>
          <p:cNvPr id="18" name="PlaceHolder 2"/>
          <p:cNvSpPr>
            <a:spLocks noGrp="1"/>
          </p:cNvSpPr>
          <p:nvPr>
            <p:ph type="body"/>
          </p:nvPr>
        </p:nvSpPr>
        <p:spPr>
          <a:xfrm>
            <a:off x="457200" y="1600200"/>
            <a:ext cx="4015800" cy="2325960"/>
          </a:xfrm>
          <a:prstGeom prst="rect">
            <a:avLst/>
          </a:prstGeom>
        </p:spPr>
        <p:txBody>
          <a:bodyPr lIns="0" rIns="0" tIns="0" bIns="0">
            <a:normAutofit/>
          </a:bodyPr>
          <a:p>
            <a:endParaRPr b="0" lang="fr-FR" sz="2400" spc="-1" strike="noStrike">
              <a:solidFill>
                <a:srgbClr val="292934"/>
              </a:solidFill>
              <a:latin typeface="Arial"/>
            </a:endParaRPr>
          </a:p>
        </p:txBody>
      </p:sp>
      <p:sp>
        <p:nvSpPr>
          <p:cNvPr id="19" name="PlaceHolder 3"/>
          <p:cNvSpPr>
            <a:spLocks noGrp="1"/>
          </p:cNvSpPr>
          <p:nvPr>
            <p:ph type="body"/>
          </p:nvPr>
        </p:nvSpPr>
        <p:spPr>
          <a:xfrm>
            <a:off x="4674240" y="1600200"/>
            <a:ext cx="4015800" cy="4876560"/>
          </a:xfrm>
          <a:prstGeom prst="rect">
            <a:avLst/>
          </a:prstGeom>
        </p:spPr>
        <p:txBody>
          <a:bodyPr lIns="0" rIns="0" tIns="0" bIns="0">
            <a:normAutofit/>
          </a:bodyPr>
          <a:p>
            <a:endParaRPr b="0" lang="fr-FR" sz="2400" spc="-1" strike="noStrike">
              <a:solidFill>
                <a:srgbClr val="292934"/>
              </a:solidFill>
              <a:latin typeface="Arial"/>
            </a:endParaRPr>
          </a:p>
        </p:txBody>
      </p:sp>
      <p:sp>
        <p:nvSpPr>
          <p:cNvPr id="20" name="PlaceHolder 4"/>
          <p:cNvSpPr>
            <a:spLocks noGrp="1"/>
          </p:cNvSpPr>
          <p:nvPr>
            <p:ph type="body"/>
          </p:nvPr>
        </p:nvSpPr>
        <p:spPr>
          <a:xfrm>
            <a:off x="457200" y="4147560"/>
            <a:ext cx="4015800" cy="2325960"/>
          </a:xfrm>
          <a:prstGeom prst="rect">
            <a:avLst/>
          </a:prstGeom>
        </p:spPr>
        <p:txBody>
          <a:bodyPr lIns="0" rIns="0" tIns="0" bIns="0">
            <a:normAutofit/>
          </a:bodyPr>
          <a:p>
            <a:endParaRPr b="0" lang="fr-FR" sz="2400" spc="-1" strike="noStrike">
              <a:solidFill>
                <a:srgbClr val="292934"/>
              </a:solidFill>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1" name="PlaceHolder 1"/>
          <p:cNvSpPr>
            <a:spLocks noGrp="1"/>
          </p:cNvSpPr>
          <p:nvPr>
            <p:ph type="title"/>
          </p:nvPr>
        </p:nvSpPr>
        <p:spPr>
          <a:xfrm>
            <a:off x="457200" y="533520"/>
            <a:ext cx="8229240" cy="990360"/>
          </a:xfrm>
          <a:prstGeom prst="rect">
            <a:avLst/>
          </a:prstGeom>
        </p:spPr>
        <p:txBody>
          <a:bodyPr lIns="0" rIns="0" tIns="0" bIns="0" anchor="ctr">
            <a:noAutofit/>
          </a:bodyPr>
          <a:p>
            <a:endParaRPr b="0" lang="fr-FR" sz="1800" spc="-1" strike="noStrike">
              <a:solidFill>
                <a:srgbClr val="292934"/>
              </a:solidFill>
              <a:latin typeface="Arial"/>
            </a:endParaRPr>
          </a:p>
        </p:txBody>
      </p:sp>
      <p:sp>
        <p:nvSpPr>
          <p:cNvPr id="22" name="PlaceHolder 2"/>
          <p:cNvSpPr>
            <a:spLocks noGrp="1"/>
          </p:cNvSpPr>
          <p:nvPr>
            <p:ph type="body"/>
          </p:nvPr>
        </p:nvSpPr>
        <p:spPr>
          <a:xfrm>
            <a:off x="457200" y="1600200"/>
            <a:ext cx="4015800" cy="4876560"/>
          </a:xfrm>
          <a:prstGeom prst="rect">
            <a:avLst/>
          </a:prstGeom>
        </p:spPr>
        <p:txBody>
          <a:bodyPr lIns="0" rIns="0" tIns="0" bIns="0">
            <a:normAutofit/>
          </a:bodyPr>
          <a:p>
            <a:endParaRPr b="0" lang="fr-FR" sz="2400" spc="-1" strike="noStrike">
              <a:solidFill>
                <a:srgbClr val="292934"/>
              </a:solidFill>
              <a:latin typeface="Arial"/>
            </a:endParaRPr>
          </a:p>
        </p:txBody>
      </p:sp>
      <p:sp>
        <p:nvSpPr>
          <p:cNvPr id="23" name="PlaceHolder 3"/>
          <p:cNvSpPr>
            <a:spLocks noGrp="1"/>
          </p:cNvSpPr>
          <p:nvPr>
            <p:ph type="body"/>
          </p:nvPr>
        </p:nvSpPr>
        <p:spPr>
          <a:xfrm>
            <a:off x="4674240" y="1600200"/>
            <a:ext cx="4015800" cy="2325960"/>
          </a:xfrm>
          <a:prstGeom prst="rect">
            <a:avLst/>
          </a:prstGeom>
        </p:spPr>
        <p:txBody>
          <a:bodyPr lIns="0" rIns="0" tIns="0" bIns="0">
            <a:normAutofit/>
          </a:bodyPr>
          <a:p>
            <a:endParaRPr b="0" lang="fr-FR" sz="2400" spc="-1" strike="noStrike">
              <a:solidFill>
                <a:srgbClr val="292934"/>
              </a:solidFill>
              <a:latin typeface="Arial"/>
            </a:endParaRPr>
          </a:p>
        </p:txBody>
      </p:sp>
      <p:sp>
        <p:nvSpPr>
          <p:cNvPr id="24" name="PlaceHolder 4"/>
          <p:cNvSpPr>
            <a:spLocks noGrp="1"/>
          </p:cNvSpPr>
          <p:nvPr>
            <p:ph type="body"/>
          </p:nvPr>
        </p:nvSpPr>
        <p:spPr>
          <a:xfrm>
            <a:off x="4674240" y="4147560"/>
            <a:ext cx="4015800" cy="2325960"/>
          </a:xfrm>
          <a:prstGeom prst="rect">
            <a:avLst/>
          </a:prstGeom>
        </p:spPr>
        <p:txBody>
          <a:bodyPr lIns="0" rIns="0" tIns="0" bIns="0">
            <a:normAutofit/>
          </a:bodyPr>
          <a:p>
            <a:endParaRPr b="0" lang="fr-FR" sz="2400" spc="-1" strike="noStrike">
              <a:solidFill>
                <a:srgbClr val="292934"/>
              </a:solidFill>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5" name="PlaceHolder 1"/>
          <p:cNvSpPr>
            <a:spLocks noGrp="1"/>
          </p:cNvSpPr>
          <p:nvPr>
            <p:ph type="title"/>
          </p:nvPr>
        </p:nvSpPr>
        <p:spPr>
          <a:xfrm>
            <a:off x="457200" y="533520"/>
            <a:ext cx="8229240" cy="990360"/>
          </a:xfrm>
          <a:prstGeom prst="rect">
            <a:avLst/>
          </a:prstGeom>
        </p:spPr>
        <p:txBody>
          <a:bodyPr lIns="0" rIns="0" tIns="0" bIns="0" anchor="ctr">
            <a:noAutofit/>
          </a:bodyPr>
          <a:p>
            <a:endParaRPr b="0" lang="fr-FR" sz="1800" spc="-1" strike="noStrike">
              <a:solidFill>
                <a:srgbClr val="292934"/>
              </a:solidFill>
              <a:latin typeface="Arial"/>
            </a:endParaRPr>
          </a:p>
        </p:txBody>
      </p:sp>
      <p:sp>
        <p:nvSpPr>
          <p:cNvPr id="26" name="PlaceHolder 2"/>
          <p:cNvSpPr>
            <a:spLocks noGrp="1"/>
          </p:cNvSpPr>
          <p:nvPr>
            <p:ph type="body"/>
          </p:nvPr>
        </p:nvSpPr>
        <p:spPr>
          <a:xfrm>
            <a:off x="457200" y="1600200"/>
            <a:ext cx="4015800" cy="2325960"/>
          </a:xfrm>
          <a:prstGeom prst="rect">
            <a:avLst/>
          </a:prstGeom>
        </p:spPr>
        <p:txBody>
          <a:bodyPr lIns="0" rIns="0" tIns="0" bIns="0">
            <a:normAutofit/>
          </a:bodyPr>
          <a:p>
            <a:endParaRPr b="0" lang="fr-FR" sz="2400" spc="-1" strike="noStrike">
              <a:solidFill>
                <a:srgbClr val="292934"/>
              </a:solidFill>
              <a:latin typeface="Arial"/>
            </a:endParaRPr>
          </a:p>
        </p:txBody>
      </p:sp>
      <p:sp>
        <p:nvSpPr>
          <p:cNvPr id="27" name="PlaceHolder 3"/>
          <p:cNvSpPr>
            <a:spLocks noGrp="1"/>
          </p:cNvSpPr>
          <p:nvPr>
            <p:ph type="body"/>
          </p:nvPr>
        </p:nvSpPr>
        <p:spPr>
          <a:xfrm>
            <a:off x="4674240" y="1600200"/>
            <a:ext cx="4015800" cy="2325960"/>
          </a:xfrm>
          <a:prstGeom prst="rect">
            <a:avLst/>
          </a:prstGeom>
        </p:spPr>
        <p:txBody>
          <a:bodyPr lIns="0" rIns="0" tIns="0" bIns="0">
            <a:normAutofit/>
          </a:bodyPr>
          <a:p>
            <a:endParaRPr b="0" lang="fr-FR" sz="2400" spc="-1" strike="noStrike">
              <a:solidFill>
                <a:srgbClr val="292934"/>
              </a:solidFill>
              <a:latin typeface="Arial"/>
            </a:endParaRPr>
          </a:p>
        </p:txBody>
      </p:sp>
      <p:sp>
        <p:nvSpPr>
          <p:cNvPr id="28" name="PlaceHolder 4"/>
          <p:cNvSpPr>
            <a:spLocks noGrp="1"/>
          </p:cNvSpPr>
          <p:nvPr>
            <p:ph type="body"/>
          </p:nvPr>
        </p:nvSpPr>
        <p:spPr>
          <a:xfrm>
            <a:off x="457200" y="4147560"/>
            <a:ext cx="8229240" cy="2325960"/>
          </a:xfrm>
          <a:prstGeom prst="rect">
            <a:avLst/>
          </a:prstGeom>
        </p:spPr>
        <p:txBody>
          <a:bodyPr lIns="0" rIns="0" tIns="0" bIns="0">
            <a:normAutofit/>
          </a:bodyPr>
          <a:p>
            <a:endParaRPr b="0" lang="fr-FR" sz="2400" spc="-1" strike="noStrike">
              <a:solidFill>
                <a:srgbClr val="292934"/>
              </a:solidFill>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CustomShape 1"/>
          <p:cNvSpPr/>
          <p:nvPr/>
        </p:nvSpPr>
        <p:spPr>
          <a:xfrm>
            <a:off x="0" y="220680"/>
            <a:ext cx="9143640" cy="22824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p:style>
      </p:sp>
      <p:sp>
        <p:nvSpPr>
          <p:cNvPr id="1" name="CustomShape 2"/>
          <p:cNvSpPr/>
          <p:nvPr/>
        </p:nvSpPr>
        <p:spPr>
          <a:xfrm>
            <a:off x="0" y="0"/>
            <a:ext cx="9143640" cy="365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p:style>
      </p:sp>
      <p:sp>
        <p:nvSpPr>
          <p:cNvPr id="2" name="PlaceHolder 3"/>
          <p:cNvSpPr>
            <a:spLocks noGrp="1"/>
          </p:cNvSpPr>
          <p:nvPr>
            <p:ph type="title"/>
          </p:nvPr>
        </p:nvSpPr>
        <p:spPr>
          <a:xfrm>
            <a:off x="685800" y="1371600"/>
            <a:ext cx="7848360" cy="1926720"/>
          </a:xfrm>
          <a:prstGeom prst="rect">
            <a:avLst/>
          </a:prstGeom>
        </p:spPr>
        <p:txBody>
          <a:bodyPr anchor="b">
            <a:noAutofit/>
          </a:bodyPr>
          <a:p>
            <a:pPr>
              <a:lnSpc>
                <a:spcPct val="100000"/>
              </a:lnSpc>
            </a:pPr>
            <a:r>
              <a:rPr b="0" lang="fr-FR" sz="5400" spc="-100" strike="noStrike" cap="all">
                <a:solidFill>
                  <a:srgbClr val="d2533c"/>
                </a:solidFill>
                <a:latin typeface="Arial"/>
              </a:rPr>
              <a:t>Modifiez le style du titre</a:t>
            </a:r>
            <a:endParaRPr b="0" lang="fr-FR" sz="5400" spc="-1" strike="noStrike">
              <a:solidFill>
                <a:srgbClr val="292934"/>
              </a:solidFill>
              <a:latin typeface="Arial"/>
            </a:endParaRPr>
          </a:p>
        </p:txBody>
      </p:sp>
      <p:sp>
        <p:nvSpPr>
          <p:cNvPr id="3" name="PlaceHolder 4"/>
          <p:cNvSpPr>
            <a:spLocks noGrp="1"/>
          </p:cNvSpPr>
          <p:nvPr>
            <p:ph type="dt"/>
          </p:nvPr>
        </p:nvSpPr>
        <p:spPr>
          <a:xfrm>
            <a:off x="457200" y="18360"/>
            <a:ext cx="2895120" cy="328680"/>
          </a:xfrm>
          <a:prstGeom prst="rect">
            <a:avLst/>
          </a:prstGeom>
        </p:spPr>
        <p:txBody>
          <a:bodyPr anchor="ctr">
            <a:noAutofit/>
          </a:bodyPr>
          <a:p>
            <a:pPr>
              <a:lnSpc>
                <a:spcPct val="100000"/>
              </a:lnSpc>
            </a:pPr>
            <a:fld id="{D14579A7-9C1D-4719-9773-8F48C9C0BA98}" type="datetime1">
              <a:rPr b="0" lang="fr-FR" sz="1200" spc="-1" strike="noStrike">
                <a:solidFill>
                  <a:srgbClr val="ffffff"/>
                </a:solidFill>
                <a:latin typeface="Arial"/>
              </a:rPr>
              <a:t>29/09/2020</a:t>
            </a:fld>
            <a:endParaRPr b="0" lang="fr-FR" sz="1200" spc="-1" strike="noStrike">
              <a:latin typeface="Times New Roman"/>
            </a:endParaRPr>
          </a:p>
        </p:txBody>
      </p:sp>
      <p:sp>
        <p:nvSpPr>
          <p:cNvPr id="4" name="PlaceHolder 5"/>
          <p:cNvSpPr>
            <a:spLocks noGrp="1"/>
          </p:cNvSpPr>
          <p:nvPr>
            <p:ph type="ftr"/>
          </p:nvPr>
        </p:nvSpPr>
        <p:spPr>
          <a:xfrm>
            <a:off x="3429000" y="18360"/>
            <a:ext cx="4114440" cy="328680"/>
          </a:xfrm>
          <a:prstGeom prst="rect">
            <a:avLst/>
          </a:prstGeom>
        </p:spPr>
        <p:txBody>
          <a:bodyPr anchor="ctr">
            <a:noAutofit/>
          </a:bodyPr>
          <a:p>
            <a:endParaRPr b="0" lang="fr-FR" sz="2400" spc="-1" strike="noStrike">
              <a:latin typeface="Times New Roman"/>
            </a:endParaRPr>
          </a:p>
        </p:txBody>
      </p:sp>
      <p:sp>
        <p:nvSpPr>
          <p:cNvPr id="5" name="PlaceHolder 6"/>
          <p:cNvSpPr>
            <a:spLocks noGrp="1"/>
          </p:cNvSpPr>
          <p:nvPr>
            <p:ph type="sldNum"/>
          </p:nvPr>
        </p:nvSpPr>
        <p:spPr>
          <a:xfrm>
            <a:off x="7620120" y="18360"/>
            <a:ext cx="1066320" cy="328680"/>
          </a:xfrm>
          <a:prstGeom prst="rect">
            <a:avLst/>
          </a:prstGeom>
        </p:spPr>
        <p:txBody>
          <a:bodyPr anchor="ctr">
            <a:noAutofit/>
          </a:bodyPr>
          <a:p>
            <a:pPr>
              <a:lnSpc>
                <a:spcPct val="100000"/>
              </a:lnSpc>
            </a:pPr>
            <a:fld id="{E694973D-5C60-44D7-A25F-77C7E8143A66}" type="slidenum">
              <a:rPr b="1" lang="fr-FR" sz="1400" spc="-1" strike="noStrike">
                <a:solidFill>
                  <a:srgbClr val="ffffff"/>
                </a:solidFill>
                <a:latin typeface="Arial"/>
              </a:rPr>
              <a:t>&lt;numéro&gt;</a:t>
            </a:fld>
            <a:endParaRPr b="0" lang="fr-FR" sz="1400" spc="-1" strike="noStrike">
              <a:latin typeface="Times New Roman"/>
            </a:endParaRPr>
          </a:p>
        </p:txBody>
      </p:sp>
      <p:sp>
        <p:nvSpPr>
          <p:cNvPr id="6" name="Line 7"/>
          <p:cNvSpPr/>
          <p:nvPr/>
        </p:nvSpPr>
        <p:spPr>
          <a:xfrm>
            <a:off x="685800" y="3398400"/>
            <a:ext cx="7848360" cy="1440"/>
          </a:xfrm>
          <a:prstGeom prst="line">
            <a:avLst/>
          </a:prstGeom>
          <a:ln w="19080">
            <a:solidFill>
              <a:schemeClr val="tx2"/>
            </a:solidFill>
            <a:round/>
          </a:ln>
        </p:spPr>
        <p:style>
          <a:lnRef idx="1">
            <a:schemeClr val="accent1"/>
          </a:lnRef>
          <a:fillRef idx="0">
            <a:schemeClr val="accent1"/>
          </a:fillRef>
          <a:effectRef idx="0">
            <a:schemeClr val="accent1"/>
          </a:effectRef>
          <a:fontRef idx="minor"/>
        </p:style>
      </p:sp>
      <p:sp>
        <p:nvSpPr>
          <p:cNvPr id="7" name="PlaceHolder 8"/>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fr-FR" sz="2400" spc="-1" strike="noStrike">
                <a:solidFill>
                  <a:srgbClr val="292934"/>
                </a:solidFill>
                <a:latin typeface="Arial"/>
              </a:rPr>
              <a:t>Cliquez pour éditer le format du plan de texte</a:t>
            </a:r>
            <a:endParaRPr b="0" lang="fr-FR" sz="2400" spc="-1" strike="noStrike">
              <a:solidFill>
                <a:srgbClr val="292934"/>
              </a:solidFill>
              <a:latin typeface="Arial"/>
            </a:endParaRPr>
          </a:p>
          <a:p>
            <a:pPr lvl="1" marL="864000" indent="-324000">
              <a:spcBef>
                <a:spcPts val="1134"/>
              </a:spcBef>
              <a:buClr>
                <a:srgbClr val="000000"/>
              </a:buClr>
              <a:buSzPct val="75000"/>
              <a:buFont typeface="Symbol" charset="2"/>
              <a:buChar char=""/>
            </a:pPr>
            <a:r>
              <a:rPr b="0" lang="fr-FR" sz="1800" spc="-1" strike="noStrike">
                <a:solidFill>
                  <a:srgbClr val="292934"/>
                </a:solidFill>
                <a:latin typeface="Arial"/>
              </a:rPr>
              <a:t>Second niveau de plan</a:t>
            </a:r>
            <a:endParaRPr b="0" lang="fr-FR" sz="1800" spc="-1" strike="noStrike">
              <a:solidFill>
                <a:srgbClr val="292934"/>
              </a:solidFill>
              <a:latin typeface="Arial"/>
            </a:endParaRPr>
          </a:p>
          <a:p>
            <a:pPr lvl="2" marL="1296000" indent="-288000">
              <a:spcBef>
                <a:spcPts val="850"/>
              </a:spcBef>
              <a:buClr>
                <a:srgbClr val="000000"/>
              </a:buClr>
              <a:buSzPct val="45000"/>
              <a:buFont typeface="Wingdings" charset="2"/>
              <a:buChar char=""/>
            </a:pPr>
            <a:r>
              <a:rPr b="0" lang="fr-FR" sz="1600" spc="-1" strike="noStrike">
                <a:solidFill>
                  <a:srgbClr val="292934"/>
                </a:solidFill>
                <a:latin typeface="Arial"/>
              </a:rPr>
              <a:t>Troisième niveau de plan</a:t>
            </a:r>
            <a:endParaRPr b="0" lang="fr-FR" sz="1600" spc="-1" strike="noStrike">
              <a:solidFill>
                <a:srgbClr val="292934"/>
              </a:solidFill>
              <a:latin typeface="Arial"/>
            </a:endParaRPr>
          </a:p>
          <a:p>
            <a:pPr lvl="3" marL="1728000" indent="-216000">
              <a:spcBef>
                <a:spcPts val="567"/>
              </a:spcBef>
              <a:buClr>
                <a:srgbClr val="000000"/>
              </a:buClr>
              <a:buSzPct val="75000"/>
              <a:buFont typeface="Symbol" charset="2"/>
              <a:buChar char=""/>
            </a:pPr>
            <a:r>
              <a:rPr b="0" lang="fr-FR" sz="1400" spc="-1" strike="noStrike">
                <a:solidFill>
                  <a:srgbClr val="292934"/>
                </a:solidFill>
                <a:latin typeface="Arial"/>
              </a:rPr>
              <a:t>Quatrième niveau de plan</a:t>
            </a:r>
            <a:endParaRPr b="0" lang="fr-FR" sz="1400" spc="-1" strike="noStrike">
              <a:solidFill>
                <a:srgbClr val="292934"/>
              </a:solidFill>
              <a:latin typeface="Arial"/>
            </a:endParaRPr>
          </a:p>
          <a:p>
            <a:pPr lvl="4" marL="2160000" indent="-216000">
              <a:spcBef>
                <a:spcPts val="283"/>
              </a:spcBef>
              <a:buClr>
                <a:srgbClr val="000000"/>
              </a:buClr>
              <a:buSzPct val="45000"/>
              <a:buFont typeface="Wingdings" charset="2"/>
              <a:buChar char=""/>
            </a:pPr>
            <a:r>
              <a:rPr b="0" lang="fr-FR" sz="2000" spc="-1" strike="noStrike">
                <a:solidFill>
                  <a:srgbClr val="292934"/>
                </a:solidFill>
                <a:latin typeface="Arial"/>
              </a:rPr>
              <a:t>Cinquième niveau de plan</a:t>
            </a:r>
            <a:endParaRPr b="0" lang="fr-FR" sz="2000" spc="-1" strike="noStrike">
              <a:solidFill>
                <a:srgbClr val="292934"/>
              </a:solidFill>
              <a:latin typeface="Arial"/>
            </a:endParaRPr>
          </a:p>
          <a:p>
            <a:pPr lvl="5" marL="2592000" indent="-216000">
              <a:spcBef>
                <a:spcPts val="283"/>
              </a:spcBef>
              <a:buClr>
                <a:srgbClr val="000000"/>
              </a:buClr>
              <a:buSzPct val="45000"/>
              <a:buFont typeface="Wingdings" charset="2"/>
              <a:buChar char=""/>
            </a:pPr>
            <a:r>
              <a:rPr b="0" lang="fr-FR" sz="2000" spc="-1" strike="noStrike">
                <a:solidFill>
                  <a:srgbClr val="292934"/>
                </a:solidFill>
                <a:latin typeface="Arial"/>
              </a:rPr>
              <a:t>Sixième niveau de plan</a:t>
            </a:r>
            <a:endParaRPr b="0" lang="fr-FR" sz="2000" spc="-1" strike="noStrike">
              <a:solidFill>
                <a:srgbClr val="292934"/>
              </a:solidFill>
              <a:latin typeface="Arial"/>
            </a:endParaRPr>
          </a:p>
          <a:p>
            <a:pPr lvl="6" marL="3024000" indent="-216000">
              <a:spcBef>
                <a:spcPts val="283"/>
              </a:spcBef>
              <a:buClr>
                <a:srgbClr val="000000"/>
              </a:buClr>
              <a:buSzPct val="45000"/>
              <a:buFont typeface="Wingdings" charset="2"/>
              <a:buChar char=""/>
            </a:pPr>
            <a:r>
              <a:rPr b="0" lang="fr-FR" sz="2000" spc="-1" strike="noStrike">
                <a:solidFill>
                  <a:srgbClr val="292934"/>
                </a:solidFill>
                <a:latin typeface="Arial"/>
              </a:rPr>
              <a:t>Septième niveau de plan</a:t>
            </a:r>
            <a:endParaRPr b="0" lang="fr-FR" sz="2000" spc="-1" strike="noStrike">
              <a:solidFill>
                <a:srgbClr val="292934"/>
              </a:solidFill>
              <a:latin typeface="Arial"/>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d2533c"/>
        </a:solidFill>
      </p:bgPr>
    </p:bg>
    <p:spTree>
      <p:nvGrpSpPr>
        <p:cNvPr id="1" name=""/>
        <p:cNvGrpSpPr/>
        <p:nvPr/>
      </p:nvGrpSpPr>
      <p:grpSpPr>
        <a:xfrm>
          <a:off x="0" y="0"/>
          <a:ext cx="0" cy="0"/>
          <a:chOff x="0" y="0"/>
          <a:chExt cx="0" cy="0"/>
        </a:xfrm>
      </p:grpSpPr>
      <p:sp>
        <p:nvSpPr>
          <p:cNvPr id="44" name="CustomShape 1"/>
          <p:cNvSpPr/>
          <p:nvPr/>
        </p:nvSpPr>
        <p:spPr>
          <a:xfrm>
            <a:off x="0" y="220680"/>
            <a:ext cx="9143640" cy="22824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p:style>
      </p:sp>
      <p:sp>
        <p:nvSpPr>
          <p:cNvPr id="45" name="CustomShape 2"/>
          <p:cNvSpPr/>
          <p:nvPr/>
        </p:nvSpPr>
        <p:spPr>
          <a:xfrm>
            <a:off x="0" y="0"/>
            <a:ext cx="9143640" cy="365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p:style>
      </p:sp>
      <p:sp>
        <p:nvSpPr>
          <p:cNvPr id="46" name="PlaceHolder 3"/>
          <p:cNvSpPr>
            <a:spLocks noGrp="1"/>
          </p:cNvSpPr>
          <p:nvPr>
            <p:ph type="title"/>
          </p:nvPr>
        </p:nvSpPr>
        <p:spPr>
          <a:xfrm>
            <a:off x="722160" y="2362320"/>
            <a:ext cx="7772040" cy="2199960"/>
          </a:xfrm>
          <a:prstGeom prst="rect">
            <a:avLst/>
          </a:prstGeom>
        </p:spPr>
        <p:txBody>
          <a:bodyPr anchor="b">
            <a:normAutofit/>
          </a:bodyPr>
          <a:p>
            <a:pPr>
              <a:lnSpc>
                <a:spcPct val="100000"/>
              </a:lnSpc>
            </a:pPr>
            <a:r>
              <a:rPr b="0" lang="fr-FR" sz="4800" spc="-100" strike="noStrike" cap="all">
                <a:solidFill>
                  <a:srgbClr val="f3f2dc"/>
                </a:solidFill>
                <a:latin typeface="Arial"/>
              </a:rPr>
              <a:t>Modifiez le style du titre</a:t>
            </a:r>
            <a:endParaRPr b="0" lang="fr-FR" sz="4800" spc="-1" strike="noStrike">
              <a:solidFill>
                <a:srgbClr val="ffffff"/>
              </a:solidFill>
              <a:latin typeface="Arial"/>
            </a:endParaRPr>
          </a:p>
        </p:txBody>
      </p:sp>
      <p:sp>
        <p:nvSpPr>
          <p:cNvPr id="47" name="PlaceHolder 4"/>
          <p:cNvSpPr>
            <a:spLocks noGrp="1"/>
          </p:cNvSpPr>
          <p:nvPr>
            <p:ph type="body"/>
          </p:nvPr>
        </p:nvSpPr>
        <p:spPr>
          <a:xfrm>
            <a:off x="722160" y="4626720"/>
            <a:ext cx="7772040" cy="1499760"/>
          </a:xfrm>
          <a:prstGeom prst="rect">
            <a:avLst/>
          </a:prstGeom>
        </p:spPr>
        <p:txBody>
          <a:bodyPr>
            <a:normAutofit/>
          </a:bodyPr>
          <a:p>
            <a:pPr>
              <a:lnSpc>
                <a:spcPct val="100000"/>
              </a:lnSpc>
              <a:spcBef>
                <a:spcPts val="479"/>
              </a:spcBef>
              <a:tabLst>
                <a:tab algn="l" pos="0"/>
              </a:tabLst>
            </a:pPr>
            <a:r>
              <a:rPr b="0" lang="fr-FR" sz="2400" spc="-1" strike="noStrike">
                <a:solidFill>
                  <a:srgbClr val="f3f2dc"/>
                </a:solidFill>
                <a:latin typeface="Arial"/>
              </a:rPr>
              <a:t>Cliquez pour modifier les styles du texte du masque</a:t>
            </a:r>
            <a:endParaRPr b="0" lang="fr-FR" sz="2400" spc="-1" strike="noStrike">
              <a:solidFill>
                <a:srgbClr val="ffffff"/>
              </a:solidFill>
              <a:latin typeface="Arial"/>
            </a:endParaRPr>
          </a:p>
        </p:txBody>
      </p:sp>
      <p:sp>
        <p:nvSpPr>
          <p:cNvPr id="48" name="PlaceHolder 5"/>
          <p:cNvSpPr>
            <a:spLocks noGrp="1"/>
          </p:cNvSpPr>
          <p:nvPr>
            <p:ph type="dt"/>
          </p:nvPr>
        </p:nvSpPr>
        <p:spPr>
          <a:xfrm>
            <a:off x="457200" y="18360"/>
            <a:ext cx="2895120" cy="328680"/>
          </a:xfrm>
          <a:prstGeom prst="rect">
            <a:avLst/>
          </a:prstGeom>
        </p:spPr>
        <p:txBody>
          <a:bodyPr anchor="ctr">
            <a:noAutofit/>
          </a:bodyPr>
          <a:p>
            <a:pPr>
              <a:lnSpc>
                <a:spcPct val="100000"/>
              </a:lnSpc>
            </a:pPr>
            <a:fld id="{52B07FBD-4C54-498A-87AE-A1106DB2B944}" type="datetime1">
              <a:rPr b="0" lang="fr-FR" sz="1200" spc="-1" strike="noStrike">
                <a:solidFill>
                  <a:srgbClr val="ffffff"/>
                </a:solidFill>
                <a:latin typeface="Arial"/>
              </a:rPr>
              <a:t>29/09/2020</a:t>
            </a:fld>
            <a:endParaRPr b="0" lang="fr-FR" sz="1200" spc="-1" strike="noStrike">
              <a:latin typeface="Times New Roman"/>
            </a:endParaRPr>
          </a:p>
        </p:txBody>
      </p:sp>
      <p:sp>
        <p:nvSpPr>
          <p:cNvPr id="49" name="PlaceHolder 6"/>
          <p:cNvSpPr>
            <a:spLocks noGrp="1"/>
          </p:cNvSpPr>
          <p:nvPr>
            <p:ph type="ftr"/>
          </p:nvPr>
        </p:nvSpPr>
        <p:spPr>
          <a:xfrm>
            <a:off x="3429000" y="18360"/>
            <a:ext cx="4114440" cy="328680"/>
          </a:xfrm>
          <a:prstGeom prst="rect">
            <a:avLst/>
          </a:prstGeom>
        </p:spPr>
        <p:txBody>
          <a:bodyPr anchor="ctr">
            <a:noAutofit/>
          </a:bodyPr>
          <a:p>
            <a:endParaRPr b="0" lang="fr-FR" sz="2400" spc="-1" strike="noStrike">
              <a:latin typeface="Times New Roman"/>
            </a:endParaRPr>
          </a:p>
        </p:txBody>
      </p:sp>
      <p:sp>
        <p:nvSpPr>
          <p:cNvPr id="50" name="PlaceHolder 7"/>
          <p:cNvSpPr>
            <a:spLocks noGrp="1"/>
          </p:cNvSpPr>
          <p:nvPr>
            <p:ph type="sldNum"/>
          </p:nvPr>
        </p:nvSpPr>
        <p:spPr>
          <a:xfrm>
            <a:off x="7620120" y="18360"/>
            <a:ext cx="1066320" cy="328680"/>
          </a:xfrm>
          <a:prstGeom prst="rect">
            <a:avLst/>
          </a:prstGeom>
        </p:spPr>
        <p:txBody>
          <a:bodyPr anchor="ctr">
            <a:noAutofit/>
          </a:bodyPr>
          <a:p>
            <a:pPr>
              <a:lnSpc>
                <a:spcPct val="100000"/>
              </a:lnSpc>
            </a:pPr>
            <a:fld id="{1EFAC239-90AF-40C0-A039-3729025F8A62}" type="slidenum">
              <a:rPr b="1" lang="fr-FR" sz="1400" spc="-1" strike="noStrike">
                <a:solidFill>
                  <a:srgbClr val="ffffff"/>
                </a:solidFill>
                <a:latin typeface="Arial"/>
              </a:rPr>
              <a:t>&lt;numéro&gt;</a:t>
            </a:fld>
            <a:endParaRPr b="0" lang="fr-FR" sz="1400" spc="-1" strike="noStrike">
              <a:latin typeface="Times New Roman"/>
            </a:endParaRPr>
          </a:p>
        </p:txBody>
      </p:sp>
      <p:sp>
        <p:nvSpPr>
          <p:cNvPr id="51" name="Line 8"/>
          <p:cNvSpPr/>
          <p:nvPr/>
        </p:nvSpPr>
        <p:spPr>
          <a:xfrm>
            <a:off x="731520" y="4599360"/>
            <a:ext cx="7848360" cy="1440"/>
          </a:xfrm>
          <a:prstGeom prst="line">
            <a:avLst/>
          </a:prstGeom>
          <a:ln w="19080">
            <a:solidFill>
              <a:schemeClr val="tx2"/>
            </a:solidFill>
            <a:round/>
          </a:ln>
        </p:spPr>
        <p:style>
          <a:lnRef idx="1">
            <a:schemeClr val="accent1"/>
          </a:lnRef>
          <a:fillRef idx="0">
            <a:schemeClr val="accent1"/>
          </a:fillRef>
          <a:effectRef idx="0">
            <a:schemeClr val="accent1"/>
          </a:effectRef>
          <a:fontRef idx="minor"/>
        </p:style>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88" name="CustomShape 1"/>
          <p:cNvSpPr/>
          <p:nvPr/>
        </p:nvSpPr>
        <p:spPr>
          <a:xfrm>
            <a:off x="0" y="220680"/>
            <a:ext cx="9143640" cy="22824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p:style>
      </p:sp>
      <p:sp>
        <p:nvSpPr>
          <p:cNvPr id="89" name="CustomShape 2"/>
          <p:cNvSpPr/>
          <p:nvPr/>
        </p:nvSpPr>
        <p:spPr>
          <a:xfrm>
            <a:off x="0" y="0"/>
            <a:ext cx="9143640" cy="365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p:style>
      </p:sp>
      <p:sp>
        <p:nvSpPr>
          <p:cNvPr id="90" name="PlaceHolder 3"/>
          <p:cNvSpPr>
            <a:spLocks noGrp="1"/>
          </p:cNvSpPr>
          <p:nvPr>
            <p:ph type="title"/>
          </p:nvPr>
        </p:nvSpPr>
        <p:spPr>
          <a:xfrm>
            <a:off x="457200" y="533520"/>
            <a:ext cx="8229240" cy="990360"/>
          </a:xfrm>
          <a:prstGeom prst="rect">
            <a:avLst/>
          </a:prstGeom>
        </p:spPr>
        <p:txBody>
          <a:bodyPr anchor="ctr">
            <a:noAutofit/>
          </a:bodyPr>
          <a:p>
            <a:pPr>
              <a:lnSpc>
                <a:spcPct val="100000"/>
              </a:lnSpc>
            </a:pPr>
            <a:r>
              <a:rPr b="0" lang="fr-FR" sz="4000" spc="-100" strike="noStrike">
                <a:solidFill>
                  <a:srgbClr val="d2533c"/>
                </a:solidFill>
                <a:latin typeface="Arial"/>
              </a:rPr>
              <a:t>Modifiez le style du titre</a:t>
            </a:r>
            <a:endParaRPr b="0" lang="fr-FR" sz="4000" spc="-1" strike="noStrike">
              <a:solidFill>
                <a:srgbClr val="292934"/>
              </a:solidFill>
              <a:latin typeface="Arial"/>
            </a:endParaRPr>
          </a:p>
        </p:txBody>
      </p:sp>
      <p:sp>
        <p:nvSpPr>
          <p:cNvPr id="91" name="PlaceHolder 4"/>
          <p:cNvSpPr>
            <a:spLocks noGrp="1"/>
          </p:cNvSpPr>
          <p:nvPr>
            <p:ph type="body"/>
          </p:nvPr>
        </p:nvSpPr>
        <p:spPr>
          <a:xfrm>
            <a:off x="457200" y="1600200"/>
            <a:ext cx="8229240" cy="4876560"/>
          </a:xfrm>
          <a:prstGeom prst="rect">
            <a:avLst/>
          </a:prstGeom>
        </p:spPr>
        <p:txBody>
          <a:bodyPr>
            <a:noAutofit/>
          </a:bodyPr>
          <a:p>
            <a:pPr marL="182880" indent="-182520">
              <a:lnSpc>
                <a:spcPct val="100000"/>
              </a:lnSpc>
              <a:spcBef>
                <a:spcPts val="479"/>
              </a:spcBef>
              <a:buClr>
                <a:srgbClr val="93a299"/>
              </a:buClr>
              <a:buSzPct val="85000"/>
              <a:buFont typeface="Arial"/>
              <a:buChar char="•"/>
            </a:pPr>
            <a:r>
              <a:rPr b="0" lang="fr-FR" sz="2400" spc="-1" strike="noStrike">
                <a:solidFill>
                  <a:srgbClr val="292934"/>
                </a:solidFill>
                <a:latin typeface="Arial"/>
              </a:rPr>
              <a:t>Cliquez pour modifier les styles du texte du masque</a:t>
            </a:r>
            <a:endParaRPr b="0" lang="fr-FR" sz="2400" spc="-1" strike="noStrike">
              <a:solidFill>
                <a:srgbClr val="292934"/>
              </a:solidFill>
              <a:latin typeface="Arial"/>
            </a:endParaRPr>
          </a:p>
          <a:p>
            <a:pPr lvl="1" marL="457200" indent="-182520">
              <a:lnSpc>
                <a:spcPct val="100000"/>
              </a:lnSpc>
              <a:spcBef>
                <a:spcPts val="400"/>
              </a:spcBef>
              <a:buClr>
                <a:srgbClr val="93a299"/>
              </a:buClr>
              <a:buSzPct val="85000"/>
              <a:buFont typeface="Arial"/>
              <a:buChar char="•"/>
            </a:pPr>
            <a:r>
              <a:rPr b="0" lang="fr-FR" sz="2000" spc="-1" strike="noStrike">
                <a:solidFill>
                  <a:srgbClr val="292934"/>
                </a:solidFill>
                <a:latin typeface="Arial"/>
              </a:rPr>
              <a:t>Deuxième niveau</a:t>
            </a:r>
            <a:endParaRPr b="0" lang="fr-FR" sz="2000" spc="-1" strike="noStrike">
              <a:solidFill>
                <a:srgbClr val="292934"/>
              </a:solidFill>
              <a:latin typeface="Arial"/>
            </a:endParaRPr>
          </a:p>
          <a:p>
            <a:pPr lvl="2" marL="731520" indent="-182520">
              <a:lnSpc>
                <a:spcPct val="100000"/>
              </a:lnSpc>
              <a:spcBef>
                <a:spcPts val="360"/>
              </a:spcBef>
              <a:buClr>
                <a:srgbClr val="93a299"/>
              </a:buClr>
              <a:buSzPct val="90000"/>
              <a:buFont typeface="Arial"/>
              <a:buChar char="•"/>
            </a:pPr>
            <a:r>
              <a:rPr b="0" lang="fr-FR" sz="1800" spc="-1" strike="noStrike">
                <a:solidFill>
                  <a:srgbClr val="292934"/>
                </a:solidFill>
                <a:latin typeface="Arial"/>
              </a:rPr>
              <a:t>Troisième niveau</a:t>
            </a:r>
            <a:endParaRPr b="0" lang="fr-FR" sz="1800" spc="-1" strike="noStrike">
              <a:solidFill>
                <a:srgbClr val="292934"/>
              </a:solidFill>
              <a:latin typeface="Arial"/>
            </a:endParaRPr>
          </a:p>
          <a:p>
            <a:pPr lvl="3" marL="1005840" indent="-182520">
              <a:lnSpc>
                <a:spcPct val="100000"/>
              </a:lnSpc>
              <a:spcBef>
                <a:spcPts val="320"/>
              </a:spcBef>
              <a:buClr>
                <a:srgbClr val="93a299"/>
              </a:buClr>
              <a:buFont typeface="Arial"/>
              <a:buChar char="•"/>
            </a:pPr>
            <a:r>
              <a:rPr b="0" lang="fr-FR" sz="1600" spc="-1" strike="noStrike">
                <a:solidFill>
                  <a:srgbClr val="292934"/>
                </a:solidFill>
                <a:latin typeface="Arial"/>
              </a:rPr>
              <a:t>Quatrième niveau</a:t>
            </a:r>
            <a:endParaRPr b="0" lang="fr-FR" sz="1600" spc="-1" strike="noStrike">
              <a:solidFill>
                <a:srgbClr val="292934"/>
              </a:solidFill>
              <a:latin typeface="Arial"/>
            </a:endParaRPr>
          </a:p>
          <a:p>
            <a:pPr lvl="4" marL="1188720" indent="-136800">
              <a:lnSpc>
                <a:spcPct val="100000"/>
              </a:lnSpc>
              <a:spcBef>
                <a:spcPts val="281"/>
              </a:spcBef>
              <a:buClr>
                <a:srgbClr val="93a299"/>
              </a:buClr>
              <a:buFont typeface="Arial"/>
              <a:buChar char="•"/>
            </a:pPr>
            <a:r>
              <a:rPr b="0" lang="fr-FR" sz="1400" spc="-1" strike="noStrike">
                <a:solidFill>
                  <a:srgbClr val="292934"/>
                </a:solidFill>
                <a:latin typeface="Arial"/>
              </a:rPr>
              <a:t>Cinquième niveau</a:t>
            </a:r>
            <a:endParaRPr b="0" lang="fr-FR" sz="1400" spc="-1" strike="noStrike">
              <a:solidFill>
                <a:srgbClr val="292934"/>
              </a:solidFill>
              <a:latin typeface="Arial"/>
            </a:endParaRPr>
          </a:p>
        </p:txBody>
      </p:sp>
      <p:sp>
        <p:nvSpPr>
          <p:cNvPr id="92" name="PlaceHolder 5"/>
          <p:cNvSpPr>
            <a:spLocks noGrp="1"/>
          </p:cNvSpPr>
          <p:nvPr>
            <p:ph type="dt"/>
          </p:nvPr>
        </p:nvSpPr>
        <p:spPr>
          <a:xfrm>
            <a:off x="457200" y="18360"/>
            <a:ext cx="2895120" cy="328680"/>
          </a:xfrm>
          <a:prstGeom prst="rect">
            <a:avLst/>
          </a:prstGeom>
        </p:spPr>
        <p:txBody>
          <a:bodyPr anchor="ctr">
            <a:noAutofit/>
          </a:bodyPr>
          <a:p>
            <a:pPr>
              <a:lnSpc>
                <a:spcPct val="100000"/>
              </a:lnSpc>
            </a:pPr>
            <a:fld id="{157DB1F5-5C23-46DB-B5D9-412BA204C8A4}" type="datetime1">
              <a:rPr b="0" lang="fr-FR" sz="1200" spc="-1" strike="noStrike">
                <a:solidFill>
                  <a:srgbClr val="ffffff"/>
                </a:solidFill>
                <a:latin typeface="Arial"/>
              </a:rPr>
              <a:t>29/09/2020</a:t>
            </a:fld>
            <a:endParaRPr b="0" lang="fr-FR" sz="1200" spc="-1" strike="noStrike">
              <a:latin typeface="Times New Roman"/>
            </a:endParaRPr>
          </a:p>
        </p:txBody>
      </p:sp>
      <p:sp>
        <p:nvSpPr>
          <p:cNvPr id="93" name="PlaceHolder 6"/>
          <p:cNvSpPr>
            <a:spLocks noGrp="1"/>
          </p:cNvSpPr>
          <p:nvPr>
            <p:ph type="ftr"/>
          </p:nvPr>
        </p:nvSpPr>
        <p:spPr>
          <a:xfrm>
            <a:off x="3429000" y="18360"/>
            <a:ext cx="4114440" cy="328680"/>
          </a:xfrm>
          <a:prstGeom prst="rect">
            <a:avLst/>
          </a:prstGeom>
        </p:spPr>
        <p:txBody>
          <a:bodyPr anchor="ctr">
            <a:noAutofit/>
          </a:bodyPr>
          <a:p>
            <a:endParaRPr b="0" lang="fr-FR" sz="2400" spc="-1" strike="noStrike">
              <a:latin typeface="Times New Roman"/>
            </a:endParaRPr>
          </a:p>
        </p:txBody>
      </p:sp>
      <p:sp>
        <p:nvSpPr>
          <p:cNvPr id="94" name="PlaceHolder 7"/>
          <p:cNvSpPr>
            <a:spLocks noGrp="1"/>
          </p:cNvSpPr>
          <p:nvPr>
            <p:ph type="sldNum"/>
          </p:nvPr>
        </p:nvSpPr>
        <p:spPr>
          <a:xfrm>
            <a:off x="7620120" y="18360"/>
            <a:ext cx="1066320" cy="328680"/>
          </a:xfrm>
          <a:prstGeom prst="rect">
            <a:avLst/>
          </a:prstGeom>
        </p:spPr>
        <p:txBody>
          <a:bodyPr anchor="ctr">
            <a:noAutofit/>
          </a:bodyPr>
          <a:p>
            <a:pPr>
              <a:lnSpc>
                <a:spcPct val="100000"/>
              </a:lnSpc>
            </a:pPr>
            <a:fld id="{A39B8083-27E0-4180-A543-37D361C2182A}" type="slidenum">
              <a:rPr b="1" lang="fr-FR" sz="1400" spc="-1" strike="noStrike">
                <a:solidFill>
                  <a:srgbClr val="ffffff"/>
                </a:solidFill>
                <a:latin typeface="Arial"/>
              </a:rPr>
              <a:t>&lt;numéro&gt;</a:t>
            </a:fld>
            <a:endParaRPr b="0" lang="fr-FR" sz="14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2.xml"/>
</Relationships>
</file>

<file path=ppt/slides/_rels/slide10.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5.xml"/>
</Relationships>
</file>

<file path=ppt/slides/_rels/slide11.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slideLayout" Target="../slideLayouts/slideLayout25.xml"/>
</Relationships>
</file>

<file path=ppt/slides/_rels/slide12.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13.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25.xml"/>
</Relationships>
</file>

<file path=ppt/slides/_rels/slide1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5.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16.xml.rels><?xml version="1.0" encoding="UTF-8"?>
<Relationships xmlns="http://schemas.openxmlformats.org/package/2006/relationships"><Relationship Id="rId1" Type="http://schemas.openxmlformats.org/officeDocument/2006/relationships/image" Target="../media/image14.jpeg"/><Relationship Id="rId2" Type="http://schemas.openxmlformats.org/officeDocument/2006/relationships/slideLayout" Target="../slideLayouts/slideLayout25.xml"/>
</Relationships>
</file>

<file path=ppt/slides/_rels/slide17.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slideLayout" Target="../slideLayouts/slideLayout25.xml"/>
</Relationships>
</file>

<file path=ppt/slides/_rels/slide18.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slideLayout" Target="../slideLayouts/slideLayout25.xml"/>
</Relationships>
</file>

<file path=ppt/slides/_rels/slide19.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2.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slideLayout" Target="../slideLayouts/slideLayout25.xml"/>
</Relationships>
</file>

<file path=ppt/slides/_rels/slide21.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25.xml"/>
</Relationships>
</file>

<file path=ppt/slides/_rels/slide22.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23.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slideLayout" Target="../slideLayouts/slideLayout25.xml"/>
</Relationships>
</file>

<file path=ppt/slides/_rels/slide24.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25.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26.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27.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slideLayout" Target="../slideLayouts/slideLayout25.xml"/>
</Relationships>
</file>

<file path=ppt/slides/_rels/slide2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9.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3.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25.xml"/>
</Relationships>
</file>

<file path=ppt/slides/_rels/slide30.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25.xml"/>
</Relationships>
</file>

<file path=ppt/slides/_rels/slide31.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3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3.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34.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25.xml"/>
</Relationships>
</file>

<file path=ppt/slides/_rels/slide3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6.xml.rels><?xml version="1.0" encoding="UTF-8"?>
<Relationships xmlns="http://schemas.openxmlformats.org/package/2006/relationships"><Relationship Id="rId1" Type="http://schemas.openxmlformats.org/officeDocument/2006/relationships/image" Target="../media/image23.png"/><Relationship Id="rId2" Type="http://schemas.openxmlformats.org/officeDocument/2006/relationships/slideLayout" Target="../slideLayouts/slideLayout25.xml"/>
</Relationships>
</file>

<file path=ppt/slides/_rels/slide37.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38.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slideLayout" Target="../slideLayouts/slideLayout25.xml"/>
</Relationships>
</file>

<file path=ppt/slides/_rels/slide4.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25.xml"/>
</Relationships>
</file>

<file path=ppt/slides/_rels/slide5.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25.xml"/>
</Relationships>
</file>

<file path=ppt/slides/_rels/slide6.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slideLayout" Target="../slideLayouts/slideLayout25.xml"/>
</Relationships>
</file>

<file path=ppt/slides/_rels/slide7.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25.xml"/>
</Relationships>
</file>

<file path=ppt/slides/_rels/slide8.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25.xml"/>
</Relationships>
</file>

<file path=ppt/slides/_rels/slide9.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image" Target="../media/image10.png"/><Relationship Id="rId3" Type="http://schemas.openxmlformats.org/officeDocument/2006/relationships/slideLayout" Target="../slideLayouts/slideLayout25.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1" name="TextShape 1"/>
          <p:cNvSpPr txBox="1"/>
          <p:nvPr/>
        </p:nvSpPr>
        <p:spPr>
          <a:xfrm>
            <a:off x="685800" y="1371600"/>
            <a:ext cx="7848360" cy="1926720"/>
          </a:xfrm>
          <a:prstGeom prst="rect">
            <a:avLst/>
          </a:prstGeom>
          <a:noFill/>
          <a:ln>
            <a:noFill/>
          </a:ln>
        </p:spPr>
        <p:txBody>
          <a:bodyPr anchor="b">
            <a:noAutofit/>
          </a:bodyPr>
          <a:p>
            <a:pPr>
              <a:lnSpc>
                <a:spcPct val="100000"/>
              </a:lnSpc>
            </a:pPr>
            <a:r>
              <a:rPr b="0" lang="fr-FR" sz="5400" spc="-100" strike="noStrike" cap="all">
                <a:solidFill>
                  <a:srgbClr val="d2533c"/>
                </a:solidFill>
                <a:latin typeface="Arial"/>
              </a:rPr>
              <a:t>Architecture matérielle</a:t>
            </a:r>
            <a:endParaRPr b="0" lang="fr-FR" sz="5400" spc="-1" strike="noStrike">
              <a:solidFill>
                <a:srgbClr val="292934"/>
              </a:solidFill>
              <a:latin typeface="Arial"/>
            </a:endParaRPr>
          </a:p>
        </p:txBody>
      </p:sp>
      <p:sp>
        <p:nvSpPr>
          <p:cNvPr id="132" name="TextShape 2"/>
          <p:cNvSpPr txBox="1"/>
          <p:nvPr/>
        </p:nvSpPr>
        <p:spPr>
          <a:xfrm>
            <a:off x="685800" y="3505320"/>
            <a:ext cx="6400440" cy="1752120"/>
          </a:xfrm>
          <a:prstGeom prst="rect">
            <a:avLst/>
          </a:prstGeom>
          <a:noFill/>
          <a:ln>
            <a:noFill/>
          </a:ln>
        </p:spPr>
        <p:txBody>
          <a:bodyPr>
            <a:noAutofit/>
          </a:bodyPr>
          <a:p>
            <a:pPr algn="ctr"/>
            <a:endParaRPr b="0" lang="fr-FR" sz="3200" spc="-1" strike="noStrike">
              <a:latin typeface="Arial"/>
            </a:endParaRPr>
          </a:p>
        </p:txBody>
      </p:sp>
      <p:pic>
        <p:nvPicPr>
          <p:cNvPr id="133" name="Picture 2" descr=""/>
          <p:cNvPicPr/>
          <p:nvPr/>
        </p:nvPicPr>
        <p:blipFill>
          <a:blip r:embed="rId1"/>
          <a:stretch/>
        </p:blipFill>
        <p:spPr>
          <a:xfrm>
            <a:off x="8550000" y="27000"/>
            <a:ext cx="568080" cy="799560"/>
          </a:xfrm>
          <a:prstGeom prst="rect">
            <a:avLst/>
          </a:prstGeom>
          <a:ln>
            <a:noFill/>
          </a:ln>
        </p:spPr>
      </p:pic>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8" name="TextShape 1"/>
          <p:cNvSpPr txBox="1"/>
          <p:nvPr/>
        </p:nvSpPr>
        <p:spPr>
          <a:xfrm>
            <a:off x="457200" y="533520"/>
            <a:ext cx="8229240" cy="990360"/>
          </a:xfrm>
          <a:prstGeom prst="rect">
            <a:avLst/>
          </a:prstGeom>
          <a:noFill/>
          <a:ln>
            <a:noFill/>
          </a:ln>
        </p:spPr>
        <p:txBody>
          <a:bodyPr anchor="ctr">
            <a:noAutofit/>
          </a:bodyPr>
          <a:p>
            <a:pPr>
              <a:lnSpc>
                <a:spcPct val="100000"/>
              </a:lnSpc>
            </a:pPr>
            <a:r>
              <a:rPr b="0" lang="fr-FR" sz="4000" spc="-100" strike="noStrike">
                <a:solidFill>
                  <a:srgbClr val="d2533c"/>
                </a:solidFill>
                <a:latin typeface="Arial"/>
              </a:rPr>
              <a:t>2010 - present</a:t>
            </a:r>
            <a:endParaRPr b="0" lang="fr-FR" sz="4000" spc="-1" strike="noStrike">
              <a:solidFill>
                <a:srgbClr val="292934"/>
              </a:solidFill>
              <a:latin typeface="Arial"/>
            </a:endParaRPr>
          </a:p>
        </p:txBody>
      </p:sp>
      <p:sp>
        <p:nvSpPr>
          <p:cNvPr id="169" name="TextShape 2"/>
          <p:cNvSpPr txBox="1"/>
          <p:nvPr/>
        </p:nvSpPr>
        <p:spPr>
          <a:xfrm>
            <a:off x="457200" y="1600200"/>
            <a:ext cx="8229240" cy="4876560"/>
          </a:xfrm>
          <a:prstGeom prst="rect">
            <a:avLst/>
          </a:prstGeom>
          <a:noFill/>
          <a:ln>
            <a:noFill/>
          </a:ln>
        </p:spPr>
        <p:txBody>
          <a:bodyPr>
            <a:noAutofit/>
          </a:bodyPr>
          <a:p>
            <a:pPr marL="182880" indent="-182520">
              <a:lnSpc>
                <a:spcPct val="100000"/>
              </a:lnSpc>
              <a:spcBef>
                <a:spcPts val="479"/>
              </a:spcBef>
              <a:buClr>
                <a:srgbClr val="93a299"/>
              </a:buClr>
              <a:buSzPct val="85000"/>
              <a:buFont typeface="Arial"/>
              <a:buChar char="•"/>
            </a:pPr>
            <a:r>
              <a:rPr b="0" lang="fr-FR" sz="2400" spc="-1" strike="noStrike">
                <a:solidFill>
                  <a:srgbClr val="292934"/>
                </a:solidFill>
                <a:latin typeface="Arial"/>
              </a:rPr>
              <a:t>Les technologies se développent, des nouveaux usages se développent grâce au Cloud qui devient mature.</a:t>
            </a:r>
            <a:endParaRPr b="0" lang="fr-FR" sz="2400" spc="-1" strike="noStrike">
              <a:solidFill>
                <a:srgbClr val="292934"/>
              </a:solidFill>
              <a:latin typeface="Arial"/>
            </a:endParaRPr>
          </a:p>
          <a:p>
            <a:pPr>
              <a:lnSpc>
                <a:spcPct val="100000"/>
              </a:lnSpc>
              <a:spcBef>
                <a:spcPts val="479"/>
              </a:spcBef>
            </a:pPr>
            <a:endParaRPr b="0" lang="fr-FR" sz="2400" spc="-1" strike="noStrike">
              <a:solidFill>
                <a:srgbClr val="292934"/>
              </a:solidFill>
              <a:latin typeface="Arial"/>
            </a:endParaRPr>
          </a:p>
        </p:txBody>
      </p:sp>
      <p:sp>
        <p:nvSpPr>
          <p:cNvPr id="170" name="TextShape 3"/>
          <p:cNvSpPr txBox="1"/>
          <p:nvPr/>
        </p:nvSpPr>
        <p:spPr>
          <a:xfrm>
            <a:off x="7620120" y="18360"/>
            <a:ext cx="1066320" cy="328680"/>
          </a:xfrm>
          <a:prstGeom prst="rect">
            <a:avLst/>
          </a:prstGeom>
          <a:noFill/>
          <a:ln>
            <a:noFill/>
          </a:ln>
        </p:spPr>
        <p:txBody>
          <a:bodyPr anchor="ctr">
            <a:noAutofit/>
          </a:bodyPr>
          <a:p>
            <a:pPr>
              <a:lnSpc>
                <a:spcPct val="100000"/>
              </a:lnSpc>
            </a:pPr>
            <a:fld id="{0C72CCFE-5964-4DAB-963E-B0F3F82A10B2}" type="slidenum">
              <a:rPr b="1" lang="fr-FR" sz="1400" spc="-1" strike="noStrike">
                <a:solidFill>
                  <a:srgbClr val="ffffff"/>
                </a:solidFill>
                <a:latin typeface="Arial"/>
              </a:rPr>
              <a:t>2</a:t>
            </a:fld>
            <a:endParaRPr b="0" lang="fr-FR" sz="1400" spc="-1" strike="noStrike">
              <a:latin typeface="Times New Roman"/>
            </a:endParaRPr>
          </a:p>
        </p:txBody>
      </p:sp>
      <p:pic>
        <p:nvPicPr>
          <p:cNvPr id="171" name="Image 4" descr=""/>
          <p:cNvPicPr/>
          <p:nvPr/>
        </p:nvPicPr>
        <p:blipFill>
          <a:blip r:embed="rId1"/>
          <a:stretch/>
        </p:blipFill>
        <p:spPr>
          <a:xfrm>
            <a:off x="2483640" y="2781000"/>
            <a:ext cx="4032000" cy="3457440"/>
          </a:xfrm>
          <a:prstGeom prst="rect">
            <a:avLst/>
          </a:prstGeom>
          <a:ln>
            <a:noFill/>
          </a:ln>
        </p:spPr>
      </p:pic>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2" name="TextShape 1"/>
          <p:cNvSpPr txBox="1"/>
          <p:nvPr/>
        </p:nvSpPr>
        <p:spPr>
          <a:xfrm>
            <a:off x="457200" y="533520"/>
            <a:ext cx="8229240" cy="990360"/>
          </a:xfrm>
          <a:prstGeom prst="rect">
            <a:avLst/>
          </a:prstGeom>
          <a:noFill/>
          <a:ln>
            <a:noFill/>
          </a:ln>
        </p:spPr>
        <p:txBody>
          <a:bodyPr anchor="ctr">
            <a:noAutofit/>
          </a:bodyPr>
          <a:p>
            <a:endParaRPr b="0" lang="fr-FR" sz="1800" spc="-1" strike="noStrike">
              <a:solidFill>
                <a:srgbClr val="292934"/>
              </a:solidFill>
              <a:latin typeface="Arial"/>
            </a:endParaRPr>
          </a:p>
        </p:txBody>
      </p:sp>
      <p:sp>
        <p:nvSpPr>
          <p:cNvPr id="173" name="TextShape 2"/>
          <p:cNvSpPr txBox="1"/>
          <p:nvPr/>
        </p:nvSpPr>
        <p:spPr>
          <a:xfrm>
            <a:off x="457200" y="1600200"/>
            <a:ext cx="8229240" cy="4876560"/>
          </a:xfrm>
          <a:prstGeom prst="rect">
            <a:avLst/>
          </a:prstGeom>
          <a:noFill/>
          <a:ln>
            <a:noFill/>
          </a:ln>
        </p:spPr>
        <p:txBody>
          <a:bodyPr>
            <a:noAutofit/>
          </a:bodyPr>
          <a:p>
            <a:pPr marL="182880" indent="-182520">
              <a:lnSpc>
                <a:spcPct val="100000"/>
              </a:lnSpc>
              <a:spcBef>
                <a:spcPts val="479"/>
              </a:spcBef>
              <a:buClr>
                <a:srgbClr val="93a299"/>
              </a:buClr>
              <a:buSzPct val="85000"/>
              <a:buFont typeface="Arial"/>
              <a:buChar char="•"/>
            </a:pPr>
            <a:r>
              <a:rPr b="0" lang="fr-FR" sz="2400" spc="-1" strike="noStrike">
                <a:solidFill>
                  <a:srgbClr val="292934"/>
                </a:solidFill>
                <a:latin typeface="Arial"/>
              </a:rPr>
              <a:t>Des Intelligences artificiels apparaissent et le rêve de pouvoir communiquer avec l'ordinateur en langage naturel devient de plus en plus réel.</a:t>
            </a:r>
            <a:endParaRPr b="0" lang="fr-FR" sz="2400" spc="-1" strike="noStrike">
              <a:solidFill>
                <a:srgbClr val="292934"/>
              </a:solidFill>
              <a:latin typeface="Arial"/>
            </a:endParaRPr>
          </a:p>
          <a:p>
            <a:pPr>
              <a:lnSpc>
                <a:spcPct val="100000"/>
              </a:lnSpc>
              <a:spcBef>
                <a:spcPts val="479"/>
              </a:spcBef>
            </a:pPr>
            <a:endParaRPr b="0" lang="fr-FR" sz="2400" spc="-1" strike="noStrike">
              <a:solidFill>
                <a:srgbClr val="292934"/>
              </a:solidFill>
              <a:latin typeface="Arial"/>
            </a:endParaRPr>
          </a:p>
        </p:txBody>
      </p:sp>
      <p:sp>
        <p:nvSpPr>
          <p:cNvPr id="174" name="TextShape 3"/>
          <p:cNvSpPr txBox="1"/>
          <p:nvPr/>
        </p:nvSpPr>
        <p:spPr>
          <a:xfrm>
            <a:off x="7620120" y="18360"/>
            <a:ext cx="1066320" cy="328680"/>
          </a:xfrm>
          <a:prstGeom prst="rect">
            <a:avLst/>
          </a:prstGeom>
          <a:noFill/>
          <a:ln>
            <a:noFill/>
          </a:ln>
        </p:spPr>
        <p:txBody>
          <a:bodyPr anchor="ctr">
            <a:noAutofit/>
          </a:bodyPr>
          <a:p>
            <a:pPr>
              <a:lnSpc>
                <a:spcPct val="100000"/>
              </a:lnSpc>
            </a:pPr>
            <a:fld id="{71D61C66-2259-4A82-B2DA-A41C23EFA114}" type="slidenum">
              <a:rPr b="1" lang="fr-FR" sz="1400" spc="-1" strike="noStrike">
                <a:solidFill>
                  <a:srgbClr val="ffffff"/>
                </a:solidFill>
                <a:latin typeface="Arial"/>
              </a:rPr>
              <a:t>2</a:t>
            </a:fld>
            <a:endParaRPr b="0" lang="fr-FR" sz="1400" spc="-1" strike="noStrike">
              <a:latin typeface="Times New Roman"/>
            </a:endParaRPr>
          </a:p>
        </p:txBody>
      </p:sp>
      <p:pic>
        <p:nvPicPr>
          <p:cNvPr id="175" name="Image 4" descr=""/>
          <p:cNvPicPr/>
          <p:nvPr/>
        </p:nvPicPr>
        <p:blipFill>
          <a:blip r:embed="rId1"/>
          <a:stretch/>
        </p:blipFill>
        <p:spPr>
          <a:xfrm>
            <a:off x="2483640" y="3191040"/>
            <a:ext cx="4680000" cy="3133080"/>
          </a:xfrm>
          <a:prstGeom prst="rect">
            <a:avLst/>
          </a:prstGeom>
          <a:ln>
            <a:noFill/>
          </a:ln>
        </p:spPr>
      </p:pic>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6" name="TextShape 1"/>
          <p:cNvSpPr txBox="1"/>
          <p:nvPr/>
        </p:nvSpPr>
        <p:spPr>
          <a:xfrm>
            <a:off x="457200" y="533520"/>
            <a:ext cx="8229240" cy="990360"/>
          </a:xfrm>
          <a:prstGeom prst="rect">
            <a:avLst/>
          </a:prstGeom>
          <a:noFill/>
          <a:ln>
            <a:noFill/>
          </a:ln>
        </p:spPr>
        <p:txBody>
          <a:bodyPr anchor="ctr">
            <a:noAutofit/>
          </a:bodyPr>
          <a:p>
            <a:pPr>
              <a:lnSpc>
                <a:spcPct val="100000"/>
              </a:lnSpc>
            </a:pPr>
            <a:r>
              <a:rPr b="0" lang="fr-FR" sz="4000" spc="-100" strike="noStrike">
                <a:solidFill>
                  <a:srgbClr val="d2533c"/>
                </a:solidFill>
                <a:latin typeface="Arial"/>
              </a:rPr>
              <a:t>Ordianteur Quantique</a:t>
            </a:r>
            <a:endParaRPr b="0" lang="fr-FR" sz="4000" spc="-1" strike="noStrike">
              <a:solidFill>
                <a:srgbClr val="292934"/>
              </a:solidFill>
              <a:latin typeface="Arial"/>
            </a:endParaRPr>
          </a:p>
        </p:txBody>
      </p:sp>
      <p:sp>
        <p:nvSpPr>
          <p:cNvPr id="177" name="TextShape 2"/>
          <p:cNvSpPr txBox="1"/>
          <p:nvPr/>
        </p:nvSpPr>
        <p:spPr>
          <a:xfrm>
            <a:off x="7620120" y="18360"/>
            <a:ext cx="1066320" cy="328680"/>
          </a:xfrm>
          <a:prstGeom prst="rect">
            <a:avLst/>
          </a:prstGeom>
          <a:noFill/>
          <a:ln>
            <a:noFill/>
          </a:ln>
        </p:spPr>
        <p:txBody>
          <a:bodyPr anchor="ctr">
            <a:noAutofit/>
          </a:bodyPr>
          <a:p>
            <a:pPr>
              <a:lnSpc>
                <a:spcPct val="100000"/>
              </a:lnSpc>
            </a:pPr>
            <a:fld id="{23D392D5-2886-41EA-8E17-BFF18858432C}" type="slidenum">
              <a:rPr b="1" lang="fr-FR" sz="1400" spc="-1" strike="noStrike">
                <a:solidFill>
                  <a:srgbClr val="ffffff"/>
                </a:solidFill>
                <a:latin typeface="Arial"/>
              </a:rPr>
              <a:t>2</a:t>
            </a:fld>
            <a:endParaRPr b="0" lang="fr-FR" sz="1400" spc="-1" strike="noStrike">
              <a:latin typeface="Times New Roman"/>
            </a:endParaRPr>
          </a:p>
        </p:txBody>
      </p:sp>
      <p:sp>
        <p:nvSpPr>
          <p:cNvPr id="178" name="TextShape 3"/>
          <p:cNvSpPr txBox="1"/>
          <p:nvPr/>
        </p:nvSpPr>
        <p:spPr>
          <a:xfrm>
            <a:off x="457200" y="1600200"/>
            <a:ext cx="8229240" cy="4876560"/>
          </a:xfrm>
          <a:prstGeom prst="rect">
            <a:avLst/>
          </a:prstGeom>
          <a:noFill/>
          <a:ln>
            <a:noFill/>
          </a:ln>
        </p:spPr>
        <p:txBody>
          <a:bodyPr>
            <a:noAutofit/>
          </a:bodyPr>
          <a:p>
            <a:pPr marL="182880" indent="-182520">
              <a:lnSpc>
                <a:spcPct val="100000"/>
              </a:lnSpc>
              <a:spcBef>
                <a:spcPts val="479"/>
              </a:spcBef>
              <a:buClr>
                <a:srgbClr val="93a299"/>
              </a:buClr>
              <a:buSzPct val="85000"/>
              <a:buFont typeface="Arial"/>
              <a:buChar char="•"/>
            </a:pPr>
            <a:r>
              <a:rPr b="0" lang="fr-FR" sz="2400" spc="-1" strike="noStrike">
                <a:solidFill>
                  <a:srgbClr val="292934"/>
                </a:solidFill>
                <a:latin typeface="Arial"/>
              </a:rPr>
              <a:t>Un ordinateur quantique est l'équivalent des ordinateurs classiques mais qui effectuerait ses calculs en utilisant directement les lois de la physique quantique et, à la base, celle dite de superposition des états quantiques. Alors qu'un ordinateur classique manipule des bits d'information, qui sont soit des 0 soit des 1, un ordinateur quantique utilise des qubits.</a:t>
            </a:r>
            <a:endParaRPr b="0" lang="fr-FR" sz="2400" spc="-1" strike="noStrike">
              <a:solidFill>
                <a:srgbClr val="292934"/>
              </a:solidFill>
              <a:latin typeface="Arial"/>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9" name="TextShape 1"/>
          <p:cNvSpPr txBox="1"/>
          <p:nvPr/>
        </p:nvSpPr>
        <p:spPr>
          <a:xfrm>
            <a:off x="457200" y="533520"/>
            <a:ext cx="8229240" cy="990360"/>
          </a:xfrm>
          <a:prstGeom prst="rect">
            <a:avLst/>
          </a:prstGeom>
          <a:noFill/>
          <a:ln>
            <a:noFill/>
          </a:ln>
        </p:spPr>
        <p:txBody>
          <a:bodyPr anchor="ctr">
            <a:noAutofit/>
          </a:bodyPr>
          <a:p>
            <a:endParaRPr b="0" lang="fr-FR" sz="1800" spc="-1" strike="noStrike">
              <a:solidFill>
                <a:srgbClr val="292934"/>
              </a:solidFill>
              <a:latin typeface="Arial"/>
            </a:endParaRPr>
          </a:p>
        </p:txBody>
      </p:sp>
      <p:pic>
        <p:nvPicPr>
          <p:cNvPr id="180" name="Espace réservé du contenu 4" descr=""/>
          <p:cNvPicPr/>
          <p:nvPr/>
        </p:nvPicPr>
        <p:blipFill>
          <a:blip r:embed="rId1"/>
          <a:stretch/>
        </p:blipFill>
        <p:spPr>
          <a:xfrm>
            <a:off x="906840" y="1600200"/>
            <a:ext cx="7329960" cy="4876560"/>
          </a:xfrm>
          <a:prstGeom prst="rect">
            <a:avLst/>
          </a:prstGeom>
          <a:ln>
            <a:noFill/>
          </a:ln>
        </p:spPr>
      </p:pic>
      <p:sp>
        <p:nvSpPr>
          <p:cNvPr id="181" name="TextShape 2"/>
          <p:cNvSpPr txBox="1"/>
          <p:nvPr/>
        </p:nvSpPr>
        <p:spPr>
          <a:xfrm>
            <a:off x="7620120" y="18360"/>
            <a:ext cx="1066320" cy="328680"/>
          </a:xfrm>
          <a:prstGeom prst="rect">
            <a:avLst/>
          </a:prstGeom>
          <a:noFill/>
          <a:ln>
            <a:noFill/>
          </a:ln>
        </p:spPr>
        <p:txBody>
          <a:bodyPr anchor="ctr">
            <a:noAutofit/>
          </a:bodyPr>
          <a:p>
            <a:pPr>
              <a:lnSpc>
                <a:spcPct val="100000"/>
              </a:lnSpc>
            </a:pPr>
            <a:fld id="{D787B9B7-EF82-4B91-86B0-46E802BBFAF1}" type="slidenum">
              <a:rPr b="1" lang="fr-FR" sz="1400" spc="-1" strike="noStrike">
                <a:solidFill>
                  <a:srgbClr val="ffffff"/>
                </a:solidFill>
                <a:latin typeface="Arial"/>
              </a:rPr>
              <a:t>2</a:t>
            </a:fld>
            <a:endParaRPr b="0" lang="fr-FR" sz="1400" spc="-1" strike="noStrike">
              <a:latin typeface="Times New Roman"/>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2" name="TextShape 1"/>
          <p:cNvSpPr txBox="1"/>
          <p:nvPr/>
        </p:nvSpPr>
        <p:spPr>
          <a:xfrm>
            <a:off x="722160" y="2362320"/>
            <a:ext cx="7772040" cy="2199960"/>
          </a:xfrm>
          <a:prstGeom prst="rect">
            <a:avLst/>
          </a:prstGeom>
          <a:noFill/>
          <a:ln>
            <a:noFill/>
          </a:ln>
        </p:spPr>
        <p:txBody>
          <a:bodyPr anchor="b">
            <a:noAutofit/>
          </a:bodyPr>
          <a:p>
            <a:pPr>
              <a:lnSpc>
                <a:spcPct val="100000"/>
              </a:lnSpc>
            </a:pPr>
            <a:r>
              <a:rPr b="0" lang="fr-FR" sz="4800" spc="-100" strike="noStrike" cap="all">
                <a:solidFill>
                  <a:srgbClr val="f3f2dc"/>
                </a:solidFill>
                <a:latin typeface="Arial"/>
              </a:rPr>
              <a:t>IBM</a:t>
            </a:r>
            <a:endParaRPr b="0" lang="fr-FR" sz="4800" spc="-1" strike="noStrike">
              <a:solidFill>
                <a:srgbClr val="ffffff"/>
              </a:solidFill>
              <a:latin typeface="Arial"/>
            </a:endParaRPr>
          </a:p>
        </p:txBody>
      </p:sp>
      <p:sp>
        <p:nvSpPr>
          <p:cNvPr id="183" name="TextShape 2"/>
          <p:cNvSpPr txBox="1"/>
          <p:nvPr/>
        </p:nvSpPr>
        <p:spPr>
          <a:xfrm>
            <a:off x="722160" y="4626720"/>
            <a:ext cx="7772040" cy="1499760"/>
          </a:xfrm>
          <a:prstGeom prst="rect">
            <a:avLst/>
          </a:prstGeom>
          <a:noFill/>
          <a:ln>
            <a:noFill/>
          </a:ln>
        </p:spPr>
        <p:txBody>
          <a:bodyPr>
            <a:noAutofit/>
          </a:bodyPr>
          <a:p>
            <a:endParaRPr b="0" lang="fr-FR" sz="2400" spc="-1" strike="noStrike">
              <a:solidFill>
                <a:srgbClr val="ffffff"/>
              </a:solidFill>
              <a:latin typeface="Arial"/>
            </a:endParaRPr>
          </a:p>
        </p:txBody>
      </p:sp>
      <p:sp>
        <p:nvSpPr>
          <p:cNvPr id="184" name="TextShape 3"/>
          <p:cNvSpPr txBox="1"/>
          <p:nvPr/>
        </p:nvSpPr>
        <p:spPr>
          <a:xfrm>
            <a:off x="7620120" y="18360"/>
            <a:ext cx="1066320" cy="328680"/>
          </a:xfrm>
          <a:prstGeom prst="rect">
            <a:avLst/>
          </a:prstGeom>
          <a:noFill/>
          <a:ln>
            <a:noFill/>
          </a:ln>
        </p:spPr>
        <p:txBody>
          <a:bodyPr anchor="ctr">
            <a:noAutofit/>
          </a:bodyPr>
          <a:p>
            <a:pPr>
              <a:lnSpc>
                <a:spcPct val="100000"/>
              </a:lnSpc>
            </a:pPr>
            <a:fld id="{CC4F90C2-303B-45B7-A995-988380C8539C}" type="slidenum">
              <a:rPr b="1" lang="fr-FR" sz="1400" spc="-1" strike="noStrike">
                <a:solidFill>
                  <a:srgbClr val="ffffff"/>
                </a:solidFill>
                <a:latin typeface="Arial"/>
              </a:rPr>
              <a:t>2</a:t>
            </a:fld>
            <a:endParaRPr b="0" lang="fr-FR" sz="1400" spc="-1" strike="noStrike">
              <a:latin typeface="Times New Roman"/>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5" name="TextShape 1"/>
          <p:cNvSpPr txBox="1"/>
          <p:nvPr/>
        </p:nvSpPr>
        <p:spPr>
          <a:xfrm>
            <a:off x="457200" y="533520"/>
            <a:ext cx="8229240" cy="990360"/>
          </a:xfrm>
          <a:prstGeom prst="rect">
            <a:avLst/>
          </a:prstGeom>
          <a:noFill/>
          <a:ln>
            <a:noFill/>
          </a:ln>
        </p:spPr>
        <p:txBody>
          <a:bodyPr anchor="ctr">
            <a:noAutofit/>
          </a:bodyPr>
          <a:p>
            <a:endParaRPr b="0" lang="fr-FR" sz="1800" spc="-1" strike="noStrike">
              <a:solidFill>
                <a:srgbClr val="292934"/>
              </a:solidFill>
              <a:latin typeface="Arial"/>
            </a:endParaRPr>
          </a:p>
        </p:txBody>
      </p:sp>
      <p:sp>
        <p:nvSpPr>
          <p:cNvPr id="186" name="TextShape 2"/>
          <p:cNvSpPr txBox="1"/>
          <p:nvPr/>
        </p:nvSpPr>
        <p:spPr>
          <a:xfrm>
            <a:off x="457200" y="1600200"/>
            <a:ext cx="8229240" cy="4876560"/>
          </a:xfrm>
          <a:prstGeom prst="rect">
            <a:avLst/>
          </a:prstGeom>
          <a:noFill/>
          <a:ln>
            <a:noFill/>
          </a:ln>
        </p:spPr>
        <p:txBody>
          <a:bodyPr>
            <a:normAutofit/>
          </a:bodyPr>
          <a:p>
            <a:pPr marL="182880" indent="-182520">
              <a:lnSpc>
                <a:spcPct val="100000"/>
              </a:lnSpc>
              <a:spcBef>
                <a:spcPts val="479"/>
              </a:spcBef>
              <a:buClr>
                <a:srgbClr val="93a299"/>
              </a:buClr>
              <a:buSzPct val="85000"/>
              <a:buFont typeface="Arial"/>
              <a:buChar char="•"/>
            </a:pPr>
            <a:r>
              <a:rPr b="0" lang="fr-FR" sz="2400" spc="-1" strike="noStrike">
                <a:solidFill>
                  <a:srgbClr val="292934"/>
                </a:solidFill>
                <a:latin typeface="Arial"/>
              </a:rPr>
              <a:t>En 1969, la société INTEL commercialise une puce mémoire de 1 kilo-octet (1 ko). </a:t>
            </a:r>
            <a:endParaRPr b="0" lang="fr-FR" sz="2400" spc="-1" strike="noStrike">
              <a:solidFill>
                <a:srgbClr val="292934"/>
              </a:solidFill>
              <a:latin typeface="Arial"/>
            </a:endParaRPr>
          </a:p>
          <a:p>
            <a:pPr marL="182880" indent="-182520">
              <a:lnSpc>
                <a:spcPct val="100000"/>
              </a:lnSpc>
              <a:spcBef>
                <a:spcPts val="479"/>
              </a:spcBef>
              <a:buClr>
                <a:srgbClr val="93a299"/>
              </a:buClr>
              <a:buSzPct val="85000"/>
              <a:buFont typeface="Arial"/>
              <a:buChar char="•"/>
            </a:pPr>
            <a:r>
              <a:rPr b="0" lang="fr-FR" sz="2400" spc="-1" strike="noStrike">
                <a:solidFill>
                  <a:srgbClr val="292934"/>
                </a:solidFill>
                <a:latin typeface="Arial"/>
              </a:rPr>
              <a:t>Puis elle crée une puce Générique, c’est à dire programmable. </a:t>
            </a:r>
            <a:endParaRPr b="0" lang="fr-FR" sz="2400" spc="-1" strike="noStrike">
              <a:solidFill>
                <a:srgbClr val="292934"/>
              </a:solidFill>
              <a:latin typeface="Arial"/>
            </a:endParaRPr>
          </a:p>
          <a:p>
            <a:pPr marL="182880" indent="-182520">
              <a:lnSpc>
                <a:spcPct val="100000"/>
              </a:lnSpc>
              <a:spcBef>
                <a:spcPts val="479"/>
              </a:spcBef>
              <a:buClr>
                <a:srgbClr val="93a299"/>
              </a:buClr>
              <a:buSzPct val="85000"/>
              <a:buFont typeface="Arial"/>
              <a:buChar char="•"/>
            </a:pPr>
            <a:r>
              <a:rPr b="0" lang="fr-FR" sz="2400" spc="-1" strike="noStrike">
                <a:solidFill>
                  <a:srgbClr val="292934"/>
                </a:solidFill>
                <a:latin typeface="Arial"/>
              </a:rPr>
              <a:t>En 1971 elle crée son premier microprocesseur, le 4004, un processeur de 4 bits, puis en 1972 le 8008, un processeur de 8 bits.</a:t>
            </a:r>
            <a:endParaRPr b="0" lang="fr-FR" sz="2400" spc="-1" strike="noStrike">
              <a:solidFill>
                <a:srgbClr val="292934"/>
              </a:solidFill>
              <a:latin typeface="Arial"/>
            </a:endParaRPr>
          </a:p>
        </p:txBody>
      </p:sp>
      <p:sp>
        <p:nvSpPr>
          <p:cNvPr id="187" name="TextShape 3"/>
          <p:cNvSpPr txBox="1"/>
          <p:nvPr/>
        </p:nvSpPr>
        <p:spPr>
          <a:xfrm>
            <a:off x="7620120" y="18360"/>
            <a:ext cx="1066320" cy="328680"/>
          </a:xfrm>
          <a:prstGeom prst="rect">
            <a:avLst/>
          </a:prstGeom>
          <a:noFill/>
          <a:ln>
            <a:noFill/>
          </a:ln>
        </p:spPr>
        <p:txBody>
          <a:bodyPr anchor="ctr">
            <a:noAutofit/>
          </a:bodyPr>
          <a:p>
            <a:pPr>
              <a:lnSpc>
                <a:spcPct val="100000"/>
              </a:lnSpc>
            </a:pPr>
            <a:fld id="{39D59E6C-A3FF-4EEF-A164-5A9DFCF66CE5}" type="slidenum">
              <a:rPr b="1" lang="fr-FR" sz="1400" spc="-1" strike="noStrike">
                <a:solidFill>
                  <a:srgbClr val="ffffff"/>
                </a:solidFill>
                <a:latin typeface="Arial"/>
              </a:rPr>
              <a:t>15</a:t>
            </a:fld>
            <a:endParaRPr b="0" lang="fr-FR" sz="1400" spc="-1" strike="noStrike">
              <a:latin typeface="Times New Roman"/>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8" name="TextShape 1"/>
          <p:cNvSpPr txBox="1"/>
          <p:nvPr/>
        </p:nvSpPr>
        <p:spPr>
          <a:xfrm>
            <a:off x="457200" y="533520"/>
            <a:ext cx="8229240" cy="990360"/>
          </a:xfrm>
          <a:prstGeom prst="rect">
            <a:avLst/>
          </a:prstGeom>
          <a:noFill/>
          <a:ln>
            <a:noFill/>
          </a:ln>
        </p:spPr>
        <p:txBody>
          <a:bodyPr anchor="ctr">
            <a:noAutofit/>
          </a:bodyPr>
          <a:p>
            <a:endParaRPr b="0" lang="fr-FR" sz="1800" spc="-1" strike="noStrike">
              <a:solidFill>
                <a:srgbClr val="292934"/>
              </a:solidFill>
              <a:latin typeface="Arial"/>
            </a:endParaRPr>
          </a:p>
        </p:txBody>
      </p:sp>
      <p:sp>
        <p:nvSpPr>
          <p:cNvPr id="189" name="TextShape 2"/>
          <p:cNvSpPr txBox="1"/>
          <p:nvPr/>
        </p:nvSpPr>
        <p:spPr>
          <a:xfrm>
            <a:off x="457200" y="1600200"/>
            <a:ext cx="8229240" cy="4876560"/>
          </a:xfrm>
          <a:prstGeom prst="rect">
            <a:avLst/>
          </a:prstGeom>
          <a:noFill/>
          <a:ln>
            <a:noFill/>
          </a:ln>
        </p:spPr>
        <p:txBody>
          <a:bodyPr>
            <a:noAutofit/>
          </a:bodyPr>
          <a:p>
            <a:pPr marL="182880" indent="-182520">
              <a:lnSpc>
                <a:spcPct val="100000"/>
              </a:lnSpc>
              <a:spcBef>
                <a:spcPts val="479"/>
              </a:spcBef>
              <a:buClr>
                <a:srgbClr val="93a299"/>
              </a:buClr>
              <a:buSzPct val="85000"/>
              <a:buFont typeface="Arial"/>
              <a:buChar char="•"/>
            </a:pPr>
            <a:r>
              <a:rPr b="0" lang="fr-FR" sz="2400" spc="-1" strike="noStrike">
                <a:solidFill>
                  <a:srgbClr val="292934"/>
                </a:solidFill>
                <a:latin typeface="Arial"/>
              </a:rPr>
              <a:t>En 1972 sort le HP 3000</a:t>
            </a:r>
            <a:endParaRPr b="0" lang="fr-FR" sz="2400" spc="-1" strike="noStrike">
              <a:solidFill>
                <a:srgbClr val="292934"/>
              </a:solidFill>
              <a:latin typeface="Arial"/>
            </a:endParaRPr>
          </a:p>
          <a:p>
            <a:pPr>
              <a:lnSpc>
                <a:spcPct val="100000"/>
              </a:lnSpc>
              <a:spcBef>
                <a:spcPts val="479"/>
              </a:spcBef>
            </a:pPr>
            <a:endParaRPr b="0" lang="fr-FR" sz="2400" spc="-1" strike="noStrike">
              <a:solidFill>
                <a:srgbClr val="292934"/>
              </a:solidFill>
              <a:latin typeface="Arial"/>
            </a:endParaRPr>
          </a:p>
        </p:txBody>
      </p:sp>
      <p:sp>
        <p:nvSpPr>
          <p:cNvPr id="190" name="TextShape 3"/>
          <p:cNvSpPr txBox="1"/>
          <p:nvPr/>
        </p:nvSpPr>
        <p:spPr>
          <a:xfrm>
            <a:off x="7620120" y="18360"/>
            <a:ext cx="1066320" cy="328680"/>
          </a:xfrm>
          <a:prstGeom prst="rect">
            <a:avLst/>
          </a:prstGeom>
          <a:noFill/>
          <a:ln>
            <a:noFill/>
          </a:ln>
        </p:spPr>
        <p:txBody>
          <a:bodyPr anchor="ctr">
            <a:noAutofit/>
          </a:bodyPr>
          <a:p>
            <a:pPr>
              <a:lnSpc>
                <a:spcPct val="100000"/>
              </a:lnSpc>
            </a:pPr>
            <a:fld id="{90DB40D0-2C1E-420B-B2A1-EC08A41C068A}" type="slidenum">
              <a:rPr b="1" lang="fr-FR" sz="1400" spc="-1" strike="noStrike">
                <a:solidFill>
                  <a:srgbClr val="ffffff"/>
                </a:solidFill>
                <a:latin typeface="Arial"/>
              </a:rPr>
              <a:t>15</a:t>
            </a:fld>
            <a:endParaRPr b="0" lang="fr-FR" sz="1400" spc="-1" strike="noStrike">
              <a:latin typeface="Times New Roman"/>
            </a:endParaRPr>
          </a:p>
        </p:txBody>
      </p:sp>
      <p:pic>
        <p:nvPicPr>
          <p:cNvPr id="191" name="Image 5" descr=""/>
          <p:cNvPicPr/>
          <p:nvPr/>
        </p:nvPicPr>
        <p:blipFill>
          <a:blip r:embed="rId1"/>
          <a:stretch/>
        </p:blipFill>
        <p:spPr>
          <a:xfrm>
            <a:off x="3204000" y="2349000"/>
            <a:ext cx="2857320" cy="3809520"/>
          </a:xfrm>
          <a:prstGeom prst="rect">
            <a:avLst/>
          </a:prstGeom>
          <a:ln>
            <a:noFill/>
          </a:ln>
        </p:spPr>
      </p:pic>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2" name="TextShape 1"/>
          <p:cNvSpPr txBox="1"/>
          <p:nvPr/>
        </p:nvSpPr>
        <p:spPr>
          <a:xfrm>
            <a:off x="457200" y="533520"/>
            <a:ext cx="8229240" cy="990360"/>
          </a:xfrm>
          <a:prstGeom prst="rect">
            <a:avLst/>
          </a:prstGeom>
          <a:noFill/>
          <a:ln>
            <a:noFill/>
          </a:ln>
        </p:spPr>
        <p:txBody>
          <a:bodyPr anchor="ctr">
            <a:noAutofit/>
          </a:bodyPr>
          <a:p>
            <a:endParaRPr b="0" lang="fr-FR" sz="1800" spc="-1" strike="noStrike">
              <a:solidFill>
                <a:srgbClr val="292934"/>
              </a:solidFill>
              <a:latin typeface="Arial"/>
            </a:endParaRPr>
          </a:p>
        </p:txBody>
      </p:sp>
      <p:sp>
        <p:nvSpPr>
          <p:cNvPr id="193" name="TextShape 2"/>
          <p:cNvSpPr txBox="1"/>
          <p:nvPr/>
        </p:nvSpPr>
        <p:spPr>
          <a:xfrm>
            <a:off x="457200" y="1600200"/>
            <a:ext cx="8229240" cy="4876560"/>
          </a:xfrm>
          <a:prstGeom prst="rect">
            <a:avLst/>
          </a:prstGeom>
          <a:noFill/>
          <a:ln>
            <a:noFill/>
          </a:ln>
        </p:spPr>
        <p:txBody>
          <a:bodyPr>
            <a:noAutofit/>
          </a:bodyPr>
          <a:p>
            <a:pPr marL="182880" indent="-182520">
              <a:lnSpc>
                <a:spcPct val="100000"/>
              </a:lnSpc>
              <a:spcBef>
                <a:spcPts val="479"/>
              </a:spcBef>
              <a:buClr>
                <a:srgbClr val="93a299"/>
              </a:buClr>
              <a:buSzPct val="85000"/>
              <a:buFont typeface="Arial"/>
              <a:buChar char="•"/>
            </a:pPr>
            <a:r>
              <a:rPr b="0" lang="fr-FR" sz="2400" spc="-1" strike="noStrike">
                <a:solidFill>
                  <a:srgbClr val="292934"/>
                </a:solidFill>
                <a:latin typeface="Arial"/>
              </a:rPr>
              <a:t>En 1974 INTEL commercialise le </a:t>
            </a:r>
            <a:r>
              <a:rPr b="1" lang="fr-FR" sz="2400" spc="-1" strike="noStrike">
                <a:solidFill>
                  <a:srgbClr val="292934"/>
                </a:solidFill>
                <a:latin typeface="Arial"/>
              </a:rPr>
              <a:t>8080</a:t>
            </a:r>
            <a:r>
              <a:rPr b="0" lang="fr-FR" sz="2400" spc="-1" strike="noStrike">
                <a:solidFill>
                  <a:srgbClr val="292934"/>
                </a:solidFill>
                <a:latin typeface="Arial"/>
              </a:rPr>
              <a:t>, processeur 8 bits qui fonctionnait à 2 MHz.</a:t>
            </a:r>
            <a:endParaRPr b="0" lang="fr-FR" sz="2400" spc="-1" strike="noStrike">
              <a:solidFill>
                <a:srgbClr val="292934"/>
              </a:solidFill>
              <a:latin typeface="Arial"/>
            </a:endParaRPr>
          </a:p>
          <a:p>
            <a:pPr marL="182880" indent="-182520">
              <a:lnSpc>
                <a:spcPct val="100000"/>
              </a:lnSpc>
              <a:spcBef>
                <a:spcPts val="479"/>
              </a:spcBef>
              <a:buClr>
                <a:srgbClr val="93a299"/>
              </a:buClr>
              <a:buSzPct val="85000"/>
              <a:buFont typeface="Arial"/>
              <a:buChar char="•"/>
            </a:pPr>
            <a:r>
              <a:rPr b="0" lang="fr-FR" sz="2400" spc="-1" strike="noStrike">
                <a:solidFill>
                  <a:srgbClr val="292934"/>
                </a:solidFill>
                <a:latin typeface="Arial"/>
              </a:rPr>
              <a:t>Il est généralement considéré comme le premier microprocesseur véritablement utilisable dans une unité centrale. </a:t>
            </a:r>
            <a:endParaRPr b="0" lang="fr-FR" sz="2400" spc="-1" strike="noStrike">
              <a:solidFill>
                <a:srgbClr val="292934"/>
              </a:solidFill>
              <a:latin typeface="Arial"/>
            </a:endParaRPr>
          </a:p>
          <a:p>
            <a:pPr>
              <a:lnSpc>
                <a:spcPct val="100000"/>
              </a:lnSpc>
              <a:spcBef>
                <a:spcPts val="479"/>
              </a:spcBef>
              <a:tabLst>
                <a:tab algn="l" pos="0"/>
              </a:tabLst>
            </a:pPr>
            <a:endParaRPr b="0" lang="fr-FR" sz="2400" spc="-1" strike="noStrike">
              <a:solidFill>
                <a:srgbClr val="292934"/>
              </a:solidFill>
              <a:latin typeface="Arial"/>
            </a:endParaRPr>
          </a:p>
        </p:txBody>
      </p:sp>
      <p:sp>
        <p:nvSpPr>
          <p:cNvPr id="194" name="TextShape 3"/>
          <p:cNvSpPr txBox="1"/>
          <p:nvPr/>
        </p:nvSpPr>
        <p:spPr>
          <a:xfrm>
            <a:off x="7620120" y="18360"/>
            <a:ext cx="1066320" cy="328680"/>
          </a:xfrm>
          <a:prstGeom prst="rect">
            <a:avLst/>
          </a:prstGeom>
          <a:noFill/>
          <a:ln>
            <a:noFill/>
          </a:ln>
        </p:spPr>
        <p:txBody>
          <a:bodyPr anchor="ctr">
            <a:noAutofit/>
          </a:bodyPr>
          <a:p>
            <a:pPr>
              <a:lnSpc>
                <a:spcPct val="100000"/>
              </a:lnSpc>
            </a:pPr>
            <a:fld id="{057641F0-1764-4FA3-9D5B-B462A2D445DD}" type="slidenum">
              <a:rPr b="1" lang="fr-FR" sz="1400" spc="-1" strike="noStrike">
                <a:solidFill>
                  <a:srgbClr val="ffffff"/>
                </a:solidFill>
                <a:latin typeface="Arial"/>
              </a:rPr>
              <a:t>15</a:t>
            </a:fld>
            <a:endParaRPr b="0" lang="fr-FR" sz="1400" spc="-1" strike="noStrike">
              <a:latin typeface="Times New Roman"/>
            </a:endParaRPr>
          </a:p>
        </p:txBody>
      </p:sp>
      <p:pic>
        <p:nvPicPr>
          <p:cNvPr id="195" name="Image 5" descr=""/>
          <p:cNvPicPr/>
          <p:nvPr/>
        </p:nvPicPr>
        <p:blipFill>
          <a:blip r:embed="rId1"/>
          <a:stretch/>
        </p:blipFill>
        <p:spPr>
          <a:xfrm>
            <a:off x="2411640" y="3856680"/>
            <a:ext cx="4752000" cy="2467800"/>
          </a:xfrm>
          <a:prstGeom prst="rect">
            <a:avLst/>
          </a:prstGeom>
          <a:ln>
            <a:noFill/>
          </a:ln>
        </p:spPr>
      </p:pic>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6" name="TextShape 1"/>
          <p:cNvSpPr txBox="1"/>
          <p:nvPr/>
        </p:nvSpPr>
        <p:spPr>
          <a:xfrm>
            <a:off x="457200" y="533520"/>
            <a:ext cx="8229240" cy="990360"/>
          </a:xfrm>
          <a:prstGeom prst="rect">
            <a:avLst/>
          </a:prstGeom>
          <a:noFill/>
          <a:ln>
            <a:noFill/>
          </a:ln>
        </p:spPr>
        <p:txBody>
          <a:bodyPr anchor="ctr">
            <a:noAutofit/>
          </a:bodyPr>
          <a:p>
            <a:pPr>
              <a:lnSpc>
                <a:spcPct val="100000"/>
              </a:lnSpc>
            </a:pPr>
            <a:r>
              <a:rPr b="0" lang="fr-FR" sz="4000" spc="-100" strike="noStrike">
                <a:solidFill>
                  <a:srgbClr val="d2533c"/>
                </a:solidFill>
                <a:latin typeface="Arial"/>
              </a:rPr>
              <a:t>Altair</a:t>
            </a:r>
            <a:endParaRPr b="0" lang="fr-FR" sz="4000" spc="-1" strike="noStrike">
              <a:solidFill>
                <a:srgbClr val="292934"/>
              </a:solidFill>
              <a:latin typeface="Arial"/>
            </a:endParaRPr>
          </a:p>
        </p:txBody>
      </p:sp>
      <p:pic>
        <p:nvPicPr>
          <p:cNvPr id="197" name="Espace réservé du contenu 4" descr=""/>
          <p:cNvPicPr/>
          <p:nvPr/>
        </p:nvPicPr>
        <p:blipFill>
          <a:blip r:embed="rId1"/>
          <a:stretch/>
        </p:blipFill>
        <p:spPr>
          <a:xfrm>
            <a:off x="1178280" y="1600200"/>
            <a:ext cx="6786720" cy="4876560"/>
          </a:xfrm>
          <a:prstGeom prst="rect">
            <a:avLst/>
          </a:prstGeom>
          <a:ln>
            <a:noFill/>
          </a:ln>
        </p:spPr>
      </p:pic>
      <p:sp>
        <p:nvSpPr>
          <p:cNvPr id="198" name="TextShape 2"/>
          <p:cNvSpPr txBox="1"/>
          <p:nvPr/>
        </p:nvSpPr>
        <p:spPr>
          <a:xfrm>
            <a:off x="7620120" y="18360"/>
            <a:ext cx="1066320" cy="328680"/>
          </a:xfrm>
          <a:prstGeom prst="rect">
            <a:avLst/>
          </a:prstGeom>
          <a:noFill/>
          <a:ln>
            <a:noFill/>
          </a:ln>
        </p:spPr>
        <p:txBody>
          <a:bodyPr anchor="ctr">
            <a:noAutofit/>
          </a:bodyPr>
          <a:p>
            <a:pPr>
              <a:lnSpc>
                <a:spcPct val="100000"/>
              </a:lnSpc>
            </a:pPr>
            <a:fld id="{9F4F0C93-EAFA-4FB0-A2A4-239D254CBA5C}" type="slidenum">
              <a:rPr b="1" lang="fr-FR" sz="1400" spc="-1" strike="noStrike">
                <a:solidFill>
                  <a:srgbClr val="ffffff"/>
                </a:solidFill>
                <a:latin typeface="Arial"/>
              </a:rPr>
              <a:t>15</a:t>
            </a:fld>
            <a:endParaRPr b="0" lang="fr-FR" sz="1400" spc="-1" strike="noStrike">
              <a:latin typeface="Times New Roman"/>
            </a:endParaRPr>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9" name="TextShape 1"/>
          <p:cNvSpPr txBox="1"/>
          <p:nvPr/>
        </p:nvSpPr>
        <p:spPr>
          <a:xfrm>
            <a:off x="457200" y="533520"/>
            <a:ext cx="8229240" cy="990360"/>
          </a:xfrm>
          <a:prstGeom prst="rect">
            <a:avLst/>
          </a:prstGeom>
          <a:noFill/>
          <a:ln>
            <a:noFill/>
          </a:ln>
        </p:spPr>
        <p:txBody>
          <a:bodyPr anchor="ctr">
            <a:noAutofit/>
          </a:bodyPr>
          <a:p>
            <a:pPr>
              <a:lnSpc>
                <a:spcPct val="100000"/>
              </a:lnSpc>
            </a:pPr>
            <a:r>
              <a:rPr b="0" lang="fr-FR" sz="4000" spc="-100" strike="noStrike">
                <a:solidFill>
                  <a:srgbClr val="d2533c"/>
                </a:solidFill>
                <a:latin typeface="Arial"/>
              </a:rPr>
              <a:t>Fonctionnement</a:t>
            </a:r>
            <a:endParaRPr b="0" lang="fr-FR" sz="4000" spc="-1" strike="noStrike">
              <a:solidFill>
                <a:srgbClr val="292934"/>
              </a:solidFill>
              <a:latin typeface="Arial"/>
            </a:endParaRPr>
          </a:p>
        </p:txBody>
      </p:sp>
      <p:sp>
        <p:nvSpPr>
          <p:cNvPr id="200" name="TextShape 2"/>
          <p:cNvSpPr txBox="1"/>
          <p:nvPr/>
        </p:nvSpPr>
        <p:spPr>
          <a:xfrm>
            <a:off x="457200" y="1600200"/>
            <a:ext cx="8229240" cy="4876560"/>
          </a:xfrm>
          <a:prstGeom prst="rect">
            <a:avLst/>
          </a:prstGeom>
          <a:noFill/>
          <a:ln>
            <a:noFill/>
          </a:ln>
        </p:spPr>
        <p:txBody>
          <a:bodyPr>
            <a:noAutofit/>
          </a:bodyPr>
          <a:p>
            <a:pPr marL="182880" indent="-182520">
              <a:lnSpc>
                <a:spcPct val="100000"/>
              </a:lnSpc>
              <a:spcBef>
                <a:spcPts val="479"/>
              </a:spcBef>
              <a:buClr>
                <a:srgbClr val="93a299"/>
              </a:buClr>
              <a:buSzPct val="85000"/>
              <a:buFont typeface="Arial"/>
              <a:buChar char="•"/>
            </a:pPr>
            <a:r>
              <a:rPr b="0" lang="fr-FR" sz="2400" spc="-1" strike="noStrike">
                <a:solidFill>
                  <a:srgbClr val="292934"/>
                </a:solidFill>
                <a:latin typeface="Arial"/>
              </a:rPr>
              <a:t>Les données étaient saisies par des interrupteurs, et l'affichage se faisait par des LED. </a:t>
            </a:r>
            <a:endParaRPr b="0" lang="fr-FR" sz="2400" spc="-1" strike="noStrike">
              <a:solidFill>
                <a:srgbClr val="292934"/>
              </a:solidFill>
              <a:latin typeface="Arial"/>
            </a:endParaRPr>
          </a:p>
          <a:p>
            <a:pPr marL="182880" indent="-182520">
              <a:lnSpc>
                <a:spcPct val="100000"/>
              </a:lnSpc>
              <a:spcBef>
                <a:spcPts val="479"/>
              </a:spcBef>
              <a:buClr>
                <a:srgbClr val="93a299"/>
              </a:buClr>
              <a:buSzPct val="85000"/>
              <a:buFont typeface="Arial"/>
              <a:buChar char="•"/>
            </a:pPr>
            <a:r>
              <a:rPr b="0" lang="fr-FR" sz="2400" spc="-1" strike="noStrike">
                <a:solidFill>
                  <a:srgbClr val="292934"/>
                </a:solidFill>
                <a:latin typeface="Arial"/>
              </a:rPr>
              <a:t>Chaque commande ou valeur était programmée par le déplacement des interrupteurs et l'affichage apparaissait sous la forme d'une combinaison de lumières allumées ou éteintes.</a:t>
            </a:r>
            <a:endParaRPr b="0" lang="fr-FR" sz="2400" spc="-1" strike="noStrike">
              <a:solidFill>
                <a:srgbClr val="292934"/>
              </a:solidFill>
              <a:latin typeface="Arial"/>
            </a:endParaRPr>
          </a:p>
          <a:p>
            <a:pPr marL="182880" indent="-182520">
              <a:lnSpc>
                <a:spcPct val="100000"/>
              </a:lnSpc>
              <a:spcBef>
                <a:spcPts val="479"/>
              </a:spcBef>
              <a:buClr>
                <a:srgbClr val="93a299"/>
              </a:buClr>
              <a:buSzPct val="85000"/>
              <a:buFont typeface="Arial"/>
              <a:buChar char="•"/>
            </a:pPr>
            <a:r>
              <a:rPr b="0" lang="fr-FR" sz="2400" spc="-1" strike="noStrike">
                <a:solidFill>
                  <a:srgbClr val="292934"/>
                </a:solidFill>
                <a:latin typeface="Arial"/>
              </a:rPr>
              <a:t>Lorsque la totalité des instructions du programme étaient introduites dans l'ordinateur, un logiciel s'assembler et d'interpréter les instructions : c'est le langage machine : l'assembleur</a:t>
            </a:r>
            <a:endParaRPr b="0" lang="fr-FR" sz="2400" spc="-1" strike="noStrike">
              <a:solidFill>
                <a:srgbClr val="292934"/>
              </a:solidFill>
              <a:latin typeface="Arial"/>
            </a:endParaRPr>
          </a:p>
        </p:txBody>
      </p:sp>
      <p:sp>
        <p:nvSpPr>
          <p:cNvPr id="201" name="TextShape 3"/>
          <p:cNvSpPr txBox="1"/>
          <p:nvPr/>
        </p:nvSpPr>
        <p:spPr>
          <a:xfrm>
            <a:off x="7620120" y="18360"/>
            <a:ext cx="1066320" cy="328680"/>
          </a:xfrm>
          <a:prstGeom prst="rect">
            <a:avLst/>
          </a:prstGeom>
          <a:noFill/>
          <a:ln>
            <a:noFill/>
          </a:ln>
        </p:spPr>
        <p:txBody>
          <a:bodyPr anchor="ctr">
            <a:noAutofit/>
          </a:bodyPr>
          <a:p>
            <a:pPr>
              <a:lnSpc>
                <a:spcPct val="100000"/>
              </a:lnSpc>
            </a:pPr>
            <a:fld id="{11D2C0A2-7EC8-424C-8D87-D3206E9C7660}" type="slidenum">
              <a:rPr b="1" lang="fr-FR" sz="1400" spc="-1" strike="noStrike">
                <a:solidFill>
                  <a:srgbClr val="ffffff"/>
                </a:solidFill>
                <a:latin typeface="Arial"/>
              </a:rPr>
              <a:t>&lt;numéro&gt;</a:t>
            </a:fld>
            <a:endParaRPr b="0" lang="fr-FR" sz="1400" spc="-1" strike="noStrike">
              <a:latin typeface="Times New Roman"/>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4" name="TextShape 1"/>
          <p:cNvSpPr txBox="1"/>
          <p:nvPr/>
        </p:nvSpPr>
        <p:spPr>
          <a:xfrm>
            <a:off x="722160" y="2362320"/>
            <a:ext cx="7772040" cy="2199960"/>
          </a:xfrm>
          <a:prstGeom prst="rect">
            <a:avLst/>
          </a:prstGeom>
          <a:noFill/>
          <a:ln>
            <a:noFill/>
          </a:ln>
        </p:spPr>
        <p:txBody>
          <a:bodyPr anchor="b">
            <a:normAutofit/>
          </a:bodyPr>
          <a:p>
            <a:pPr>
              <a:lnSpc>
                <a:spcPct val="100000"/>
              </a:lnSpc>
            </a:pPr>
            <a:r>
              <a:rPr b="0" lang="fr-FR" sz="4800" spc="-100" strike="noStrike" cap="all">
                <a:solidFill>
                  <a:srgbClr val="f3f2dc"/>
                </a:solidFill>
                <a:latin typeface="Arial"/>
              </a:rPr>
              <a:t>Histoire de l’informatique (systèmes)</a:t>
            </a:r>
            <a:endParaRPr b="0" lang="fr-FR" sz="4800" spc="-1" strike="noStrike">
              <a:solidFill>
                <a:srgbClr val="ffffff"/>
              </a:solidFill>
              <a:latin typeface="Arial"/>
            </a:endParaRPr>
          </a:p>
        </p:txBody>
      </p:sp>
      <p:sp>
        <p:nvSpPr>
          <p:cNvPr id="135" name="TextShape 2"/>
          <p:cNvSpPr txBox="1"/>
          <p:nvPr/>
        </p:nvSpPr>
        <p:spPr>
          <a:xfrm>
            <a:off x="722160" y="4626720"/>
            <a:ext cx="7772040" cy="1499760"/>
          </a:xfrm>
          <a:prstGeom prst="rect">
            <a:avLst/>
          </a:prstGeom>
          <a:noFill/>
          <a:ln>
            <a:noFill/>
          </a:ln>
        </p:spPr>
        <p:txBody>
          <a:bodyPr>
            <a:noAutofit/>
          </a:bodyPr>
          <a:p>
            <a:endParaRPr b="0" lang="fr-FR" sz="2400" spc="-1" strike="noStrike">
              <a:solidFill>
                <a:srgbClr val="ffffff"/>
              </a:solidFill>
              <a:latin typeface="Arial"/>
            </a:endParaRPr>
          </a:p>
        </p:txBody>
      </p:sp>
      <p:pic>
        <p:nvPicPr>
          <p:cNvPr id="136" name="Picture 2" descr=""/>
          <p:cNvPicPr/>
          <p:nvPr/>
        </p:nvPicPr>
        <p:blipFill>
          <a:blip r:embed="rId1"/>
          <a:stretch/>
        </p:blipFill>
        <p:spPr>
          <a:xfrm>
            <a:off x="8550000" y="27000"/>
            <a:ext cx="568080" cy="799560"/>
          </a:xfrm>
          <a:prstGeom prst="rect">
            <a:avLst/>
          </a:prstGeom>
          <a:ln>
            <a:noFill/>
          </a:ln>
        </p:spPr>
      </p:pic>
      <p:sp>
        <p:nvSpPr>
          <p:cNvPr id="137" name="TextShape 3"/>
          <p:cNvSpPr txBox="1"/>
          <p:nvPr/>
        </p:nvSpPr>
        <p:spPr>
          <a:xfrm>
            <a:off x="7620120" y="18360"/>
            <a:ext cx="1066320" cy="328680"/>
          </a:xfrm>
          <a:prstGeom prst="rect">
            <a:avLst/>
          </a:prstGeom>
          <a:noFill/>
          <a:ln>
            <a:noFill/>
          </a:ln>
        </p:spPr>
        <p:txBody>
          <a:bodyPr anchor="ctr">
            <a:noAutofit/>
          </a:bodyPr>
          <a:p>
            <a:pPr>
              <a:lnSpc>
                <a:spcPct val="100000"/>
              </a:lnSpc>
            </a:pPr>
            <a:fld id="{4C167287-78DA-4601-BABB-971D3C3DD716}" type="slidenum">
              <a:rPr b="1" lang="fr-FR" sz="1400" spc="-1" strike="noStrike">
                <a:solidFill>
                  <a:srgbClr val="ffffff"/>
                </a:solidFill>
                <a:latin typeface="Arial"/>
              </a:rPr>
              <a:t>2</a:t>
            </a:fld>
            <a:endParaRPr b="0" lang="fr-FR" sz="1400" spc="-1" strike="noStrike">
              <a:latin typeface="Times New Roman"/>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2" name="TextShape 1"/>
          <p:cNvSpPr txBox="1"/>
          <p:nvPr/>
        </p:nvSpPr>
        <p:spPr>
          <a:xfrm>
            <a:off x="457200" y="533520"/>
            <a:ext cx="8229240" cy="990360"/>
          </a:xfrm>
          <a:prstGeom prst="rect">
            <a:avLst/>
          </a:prstGeom>
          <a:noFill/>
          <a:ln>
            <a:noFill/>
          </a:ln>
        </p:spPr>
        <p:txBody>
          <a:bodyPr anchor="ctr">
            <a:noAutofit/>
          </a:bodyPr>
          <a:p>
            <a:endParaRPr b="0" lang="fr-FR" sz="1800" spc="-1" strike="noStrike">
              <a:solidFill>
                <a:srgbClr val="292934"/>
              </a:solidFill>
              <a:latin typeface="Arial"/>
            </a:endParaRPr>
          </a:p>
        </p:txBody>
      </p:sp>
      <p:sp>
        <p:nvSpPr>
          <p:cNvPr id="203" name="TextShape 2"/>
          <p:cNvSpPr txBox="1"/>
          <p:nvPr/>
        </p:nvSpPr>
        <p:spPr>
          <a:xfrm>
            <a:off x="457200" y="1600200"/>
            <a:ext cx="8229240" cy="4876560"/>
          </a:xfrm>
          <a:prstGeom prst="rect">
            <a:avLst/>
          </a:prstGeom>
          <a:noFill/>
          <a:ln>
            <a:noFill/>
          </a:ln>
        </p:spPr>
        <p:txBody>
          <a:bodyPr>
            <a:noAutofit/>
          </a:bodyPr>
          <a:p>
            <a:pPr marL="182880" indent="-182520">
              <a:lnSpc>
                <a:spcPct val="100000"/>
              </a:lnSpc>
              <a:spcBef>
                <a:spcPts val="479"/>
              </a:spcBef>
              <a:buClr>
                <a:srgbClr val="93a299"/>
              </a:buClr>
              <a:buSzPct val="85000"/>
              <a:buFont typeface="Arial"/>
              <a:buChar char="•"/>
            </a:pPr>
            <a:r>
              <a:rPr b="0" lang="fr-FR" sz="2400" spc="-1" strike="noStrike">
                <a:solidFill>
                  <a:srgbClr val="292934"/>
                </a:solidFill>
                <a:latin typeface="Arial"/>
              </a:rPr>
              <a:t>Le premier logiciel Altair Basic est écrit par Bill Gates et Paul Allen. Ils créent pour l'occasion leur société Microsoft</a:t>
            </a:r>
            <a:endParaRPr b="0" lang="fr-FR" sz="2400" spc="-1" strike="noStrike">
              <a:solidFill>
                <a:srgbClr val="292934"/>
              </a:solidFill>
              <a:latin typeface="Arial"/>
            </a:endParaRPr>
          </a:p>
        </p:txBody>
      </p:sp>
      <p:sp>
        <p:nvSpPr>
          <p:cNvPr id="204" name="TextShape 3"/>
          <p:cNvSpPr txBox="1"/>
          <p:nvPr/>
        </p:nvSpPr>
        <p:spPr>
          <a:xfrm>
            <a:off x="7620120" y="18360"/>
            <a:ext cx="1066320" cy="328680"/>
          </a:xfrm>
          <a:prstGeom prst="rect">
            <a:avLst/>
          </a:prstGeom>
          <a:noFill/>
          <a:ln>
            <a:noFill/>
          </a:ln>
        </p:spPr>
        <p:txBody>
          <a:bodyPr anchor="ctr">
            <a:noAutofit/>
          </a:bodyPr>
          <a:p>
            <a:pPr>
              <a:lnSpc>
                <a:spcPct val="100000"/>
              </a:lnSpc>
            </a:pPr>
            <a:fld id="{BB7B051B-C9D2-4E96-8218-0BD07036F815}" type="slidenum">
              <a:rPr b="1" lang="fr-FR" sz="1400" spc="-1" strike="noStrike">
                <a:solidFill>
                  <a:srgbClr val="ffffff"/>
                </a:solidFill>
                <a:latin typeface="Arial"/>
              </a:rPr>
              <a:t>&lt;numéro&gt;</a:t>
            </a:fld>
            <a:endParaRPr b="0" lang="fr-FR" sz="1400" spc="-1" strike="noStrike">
              <a:latin typeface="Times New Roman"/>
            </a:endParaRPr>
          </a:p>
        </p:txBody>
      </p:sp>
      <p:pic>
        <p:nvPicPr>
          <p:cNvPr id="205" name="Image 4" descr=""/>
          <p:cNvPicPr/>
          <p:nvPr/>
        </p:nvPicPr>
        <p:blipFill>
          <a:blip r:embed="rId1"/>
          <a:stretch/>
        </p:blipFill>
        <p:spPr>
          <a:xfrm>
            <a:off x="2843640" y="2709000"/>
            <a:ext cx="4211640" cy="3158640"/>
          </a:xfrm>
          <a:prstGeom prst="rect">
            <a:avLst/>
          </a:prstGeom>
          <a:ln>
            <a:noFill/>
          </a:ln>
        </p:spPr>
      </p:pic>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6" name="TextShape 1"/>
          <p:cNvSpPr txBox="1"/>
          <p:nvPr/>
        </p:nvSpPr>
        <p:spPr>
          <a:xfrm>
            <a:off x="457200" y="533520"/>
            <a:ext cx="8229240" cy="990360"/>
          </a:xfrm>
          <a:prstGeom prst="rect">
            <a:avLst/>
          </a:prstGeom>
          <a:noFill/>
          <a:ln>
            <a:noFill/>
          </a:ln>
        </p:spPr>
        <p:txBody>
          <a:bodyPr anchor="ctr">
            <a:noAutofit/>
          </a:bodyPr>
          <a:p>
            <a:endParaRPr b="0" lang="fr-FR" sz="1800" spc="-1" strike="noStrike">
              <a:solidFill>
                <a:srgbClr val="292934"/>
              </a:solidFill>
              <a:latin typeface="Arial"/>
            </a:endParaRPr>
          </a:p>
        </p:txBody>
      </p:sp>
      <p:sp>
        <p:nvSpPr>
          <p:cNvPr id="207" name="TextShape 2"/>
          <p:cNvSpPr txBox="1"/>
          <p:nvPr/>
        </p:nvSpPr>
        <p:spPr>
          <a:xfrm>
            <a:off x="457200" y="1600200"/>
            <a:ext cx="8229240" cy="4876560"/>
          </a:xfrm>
          <a:prstGeom prst="rect">
            <a:avLst/>
          </a:prstGeom>
          <a:noFill/>
          <a:ln>
            <a:noFill/>
          </a:ln>
        </p:spPr>
        <p:txBody>
          <a:bodyPr>
            <a:noAutofit/>
          </a:bodyPr>
          <a:p>
            <a:pPr marL="182880" indent="-182520">
              <a:lnSpc>
                <a:spcPct val="100000"/>
              </a:lnSpc>
              <a:spcBef>
                <a:spcPts val="479"/>
              </a:spcBef>
              <a:buClr>
                <a:srgbClr val="93a299"/>
              </a:buClr>
              <a:buSzPct val="85000"/>
              <a:buFont typeface="Arial"/>
              <a:buChar char="•"/>
            </a:pPr>
            <a:r>
              <a:rPr b="0" lang="fr-FR" sz="2400" spc="-1" strike="noStrike">
                <a:solidFill>
                  <a:srgbClr val="292934"/>
                </a:solidFill>
                <a:latin typeface="Arial"/>
              </a:rPr>
              <a:t>Après la commercialisation d’un des premiers micro-ordinateurs, l’IBM PC 5100 en 1975</a:t>
            </a:r>
            <a:endParaRPr b="0" lang="fr-FR" sz="2400" spc="-1" strike="noStrike">
              <a:solidFill>
                <a:srgbClr val="292934"/>
              </a:solidFill>
              <a:latin typeface="Arial"/>
            </a:endParaRPr>
          </a:p>
          <a:p>
            <a:pPr>
              <a:lnSpc>
                <a:spcPct val="100000"/>
              </a:lnSpc>
              <a:spcBef>
                <a:spcPts val="479"/>
              </a:spcBef>
            </a:pPr>
            <a:endParaRPr b="0" lang="fr-FR" sz="2400" spc="-1" strike="noStrike">
              <a:solidFill>
                <a:srgbClr val="292934"/>
              </a:solidFill>
              <a:latin typeface="Arial"/>
            </a:endParaRPr>
          </a:p>
          <a:p>
            <a:pPr>
              <a:lnSpc>
                <a:spcPct val="100000"/>
              </a:lnSpc>
              <a:spcBef>
                <a:spcPts val="479"/>
              </a:spcBef>
            </a:pPr>
            <a:endParaRPr b="0" lang="fr-FR" sz="2400" spc="-1" strike="noStrike">
              <a:solidFill>
                <a:srgbClr val="292934"/>
              </a:solidFill>
              <a:latin typeface="Arial"/>
            </a:endParaRPr>
          </a:p>
        </p:txBody>
      </p:sp>
      <p:sp>
        <p:nvSpPr>
          <p:cNvPr id="208" name="TextShape 3"/>
          <p:cNvSpPr txBox="1"/>
          <p:nvPr/>
        </p:nvSpPr>
        <p:spPr>
          <a:xfrm>
            <a:off x="7620120" y="18360"/>
            <a:ext cx="1066320" cy="328680"/>
          </a:xfrm>
          <a:prstGeom prst="rect">
            <a:avLst/>
          </a:prstGeom>
          <a:noFill/>
          <a:ln>
            <a:noFill/>
          </a:ln>
        </p:spPr>
        <p:txBody>
          <a:bodyPr anchor="ctr">
            <a:noAutofit/>
          </a:bodyPr>
          <a:p>
            <a:pPr>
              <a:lnSpc>
                <a:spcPct val="100000"/>
              </a:lnSpc>
            </a:pPr>
            <a:fld id="{E7675ADB-0F03-4078-9C12-3AAF871EA0ED}" type="slidenum">
              <a:rPr b="1" lang="fr-FR" sz="1400" spc="-1" strike="noStrike">
                <a:solidFill>
                  <a:srgbClr val="ffffff"/>
                </a:solidFill>
                <a:latin typeface="Arial"/>
              </a:rPr>
              <a:t>&lt;numéro&gt;</a:t>
            </a:fld>
            <a:endParaRPr b="0" lang="fr-FR" sz="1400" spc="-1" strike="noStrike">
              <a:latin typeface="Times New Roman"/>
            </a:endParaRPr>
          </a:p>
        </p:txBody>
      </p:sp>
      <p:pic>
        <p:nvPicPr>
          <p:cNvPr id="209" name="Espace réservé du contenu 4" descr=""/>
          <p:cNvPicPr/>
          <p:nvPr/>
        </p:nvPicPr>
        <p:blipFill>
          <a:blip r:embed="rId1"/>
          <a:stretch/>
        </p:blipFill>
        <p:spPr>
          <a:xfrm>
            <a:off x="2514600" y="3024360"/>
            <a:ext cx="4114440" cy="2028600"/>
          </a:xfrm>
          <a:prstGeom prst="rect">
            <a:avLst/>
          </a:prstGeom>
          <a:ln>
            <a:noFill/>
          </a:ln>
        </p:spPr>
      </p:pic>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0" name="TextShape 1"/>
          <p:cNvSpPr txBox="1"/>
          <p:nvPr/>
        </p:nvSpPr>
        <p:spPr>
          <a:xfrm>
            <a:off x="457200" y="533520"/>
            <a:ext cx="8229240" cy="990360"/>
          </a:xfrm>
          <a:prstGeom prst="rect">
            <a:avLst/>
          </a:prstGeom>
          <a:noFill/>
          <a:ln>
            <a:noFill/>
          </a:ln>
        </p:spPr>
        <p:txBody>
          <a:bodyPr anchor="ctr">
            <a:noAutofit/>
          </a:bodyPr>
          <a:p>
            <a:endParaRPr b="0" lang="fr-FR" sz="1800" spc="-1" strike="noStrike">
              <a:solidFill>
                <a:srgbClr val="292934"/>
              </a:solidFill>
              <a:latin typeface="Arial"/>
            </a:endParaRPr>
          </a:p>
        </p:txBody>
      </p:sp>
      <p:sp>
        <p:nvSpPr>
          <p:cNvPr id="211" name="TextShape 2"/>
          <p:cNvSpPr txBox="1"/>
          <p:nvPr/>
        </p:nvSpPr>
        <p:spPr>
          <a:xfrm>
            <a:off x="457200" y="1600200"/>
            <a:ext cx="8229240" cy="4876560"/>
          </a:xfrm>
          <a:prstGeom prst="rect">
            <a:avLst/>
          </a:prstGeom>
          <a:noFill/>
          <a:ln>
            <a:noFill/>
          </a:ln>
        </p:spPr>
        <p:txBody>
          <a:bodyPr>
            <a:noAutofit/>
          </a:bodyPr>
          <a:p>
            <a:pPr marL="182880" indent="-182520">
              <a:lnSpc>
                <a:spcPct val="100000"/>
              </a:lnSpc>
              <a:spcBef>
                <a:spcPts val="479"/>
              </a:spcBef>
              <a:buClr>
                <a:srgbClr val="93a299"/>
              </a:buClr>
              <a:buSzPct val="85000"/>
              <a:buFont typeface="Arial"/>
              <a:buChar char="•"/>
            </a:pPr>
            <a:r>
              <a:rPr b="0" lang="fr-FR" sz="2400" spc="-1" strike="noStrike">
                <a:solidFill>
                  <a:srgbClr val="292934"/>
                </a:solidFill>
                <a:latin typeface="Arial"/>
              </a:rPr>
              <a:t>Fin 1980 IBM commence à élaborer l’IBM PC 5150. </a:t>
            </a:r>
            <a:endParaRPr b="0" lang="fr-FR" sz="2400" spc="-1" strike="noStrike">
              <a:solidFill>
                <a:srgbClr val="292934"/>
              </a:solidFill>
              <a:latin typeface="Arial"/>
            </a:endParaRPr>
          </a:p>
          <a:p>
            <a:pPr marL="182880" indent="-182520">
              <a:lnSpc>
                <a:spcPct val="100000"/>
              </a:lnSpc>
              <a:spcBef>
                <a:spcPts val="479"/>
              </a:spcBef>
              <a:buClr>
                <a:srgbClr val="93a299"/>
              </a:buClr>
              <a:buSzPct val="85000"/>
              <a:buFont typeface="Arial"/>
              <a:buChar char="•"/>
            </a:pPr>
            <a:r>
              <a:rPr b="0" lang="fr-FR" sz="2400" spc="-1" strike="noStrike">
                <a:solidFill>
                  <a:srgbClr val="292934"/>
                </a:solidFill>
                <a:latin typeface="Arial"/>
              </a:rPr>
              <a:t>Cet ordinateur doté d'une mémoire vive de 16 ko utilise le système d'exploitation Microsoft (QDOS, renommé PC-DOS et vendu plus tard par Microsoft sous l'appellation MS-DOS) et un processeur Intel 8088. </a:t>
            </a:r>
            <a:endParaRPr b="0" lang="fr-FR" sz="2400" spc="-1" strike="noStrike">
              <a:solidFill>
                <a:srgbClr val="292934"/>
              </a:solidFill>
              <a:latin typeface="Arial"/>
            </a:endParaRPr>
          </a:p>
          <a:p>
            <a:pPr marL="182880" indent="-182520">
              <a:lnSpc>
                <a:spcPct val="100000"/>
              </a:lnSpc>
              <a:spcBef>
                <a:spcPts val="479"/>
              </a:spcBef>
              <a:buClr>
                <a:srgbClr val="93a299"/>
              </a:buClr>
              <a:buSzPct val="85000"/>
              <a:buFont typeface="Arial"/>
              <a:buChar char="•"/>
            </a:pPr>
            <a:r>
              <a:rPr b="0" lang="fr-FR" sz="2400" spc="-1" strike="noStrike">
                <a:solidFill>
                  <a:srgbClr val="292934"/>
                </a:solidFill>
                <a:latin typeface="Arial"/>
              </a:rPr>
              <a:t>L'IBM PC propose plusieurs applications dont le tableur VisiCalc et le système de traitement de texte EasyWriter.</a:t>
            </a:r>
            <a:endParaRPr b="0" lang="fr-FR" sz="2400" spc="-1" strike="noStrike">
              <a:solidFill>
                <a:srgbClr val="292934"/>
              </a:solidFill>
              <a:latin typeface="Arial"/>
            </a:endParaRPr>
          </a:p>
        </p:txBody>
      </p:sp>
      <p:sp>
        <p:nvSpPr>
          <p:cNvPr id="212" name="TextShape 3"/>
          <p:cNvSpPr txBox="1"/>
          <p:nvPr/>
        </p:nvSpPr>
        <p:spPr>
          <a:xfrm>
            <a:off x="7620120" y="18360"/>
            <a:ext cx="1066320" cy="328680"/>
          </a:xfrm>
          <a:prstGeom prst="rect">
            <a:avLst/>
          </a:prstGeom>
          <a:noFill/>
          <a:ln>
            <a:noFill/>
          </a:ln>
        </p:spPr>
        <p:txBody>
          <a:bodyPr anchor="ctr">
            <a:noAutofit/>
          </a:bodyPr>
          <a:p>
            <a:pPr>
              <a:lnSpc>
                <a:spcPct val="100000"/>
              </a:lnSpc>
            </a:pPr>
            <a:fld id="{C5E6EF64-CC47-40B3-BB89-D4004D588ACA}" type="slidenum">
              <a:rPr b="1" lang="fr-FR" sz="1400" spc="-1" strike="noStrike">
                <a:solidFill>
                  <a:srgbClr val="ffffff"/>
                </a:solidFill>
                <a:latin typeface="Arial"/>
              </a:rPr>
              <a:t>&lt;numéro&gt;</a:t>
            </a:fld>
            <a:endParaRPr b="0" lang="fr-FR" sz="1400" spc="-1" strike="noStrike">
              <a:latin typeface="Times New Roman"/>
            </a:endParaRPr>
          </a:p>
        </p:txBody>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3" name="TextShape 1"/>
          <p:cNvSpPr txBox="1"/>
          <p:nvPr/>
        </p:nvSpPr>
        <p:spPr>
          <a:xfrm>
            <a:off x="457200" y="533520"/>
            <a:ext cx="8229240" cy="990360"/>
          </a:xfrm>
          <a:prstGeom prst="rect">
            <a:avLst/>
          </a:prstGeom>
          <a:noFill/>
          <a:ln>
            <a:noFill/>
          </a:ln>
        </p:spPr>
        <p:txBody>
          <a:bodyPr anchor="ctr">
            <a:noAutofit/>
          </a:bodyPr>
          <a:p>
            <a:endParaRPr b="0" lang="fr-FR" sz="1800" spc="-1" strike="noStrike">
              <a:solidFill>
                <a:srgbClr val="292934"/>
              </a:solidFill>
              <a:latin typeface="Arial"/>
            </a:endParaRPr>
          </a:p>
        </p:txBody>
      </p:sp>
      <p:sp>
        <p:nvSpPr>
          <p:cNvPr id="214" name="TextShape 2"/>
          <p:cNvSpPr txBox="1"/>
          <p:nvPr/>
        </p:nvSpPr>
        <p:spPr>
          <a:xfrm>
            <a:off x="7620120" y="18360"/>
            <a:ext cx="1066320" cy="328680"/>
          </a:xfrm>
          <a:prstGeom prst="rect">
            <a:avLst/>
          </a:prstGeom>
          <a:noFill/>
          <a:ln>
            <a:noFill/>
          </a:ln>
        </p:spPr>
        <p:txBody>
          <a:bodyPr anchor="ctr">
            <a:noAutofit/>
          </a:bodyPr>
          <a:p>
            <a:pPr>
              <a:lnSpc>
                <a:spcPct val="100000"/>
              </a:lnSpc>
            </a:pPr>
            <a:fld id="{16C2062F-3600-48B7-BCA3-F36E8E1E83E4}" type="slidenum">
              <a:rPr b="1" lang="fr-FR" sz="1400" spc="-1" strike="noStrike">
                <a:solidFill>
                  <a:srgbClr val="ffffff"/>
                </a:solidFill>
                <a:latin typeface="Arial"/>
              </a:rPr>
              <a:t>&lt;numéro&gt;</a:t>
            </a:fld>
            <a:endParaRPr b="0" lang="fr-FR" sz="1400" spc="-1" strike="noStrike">
              <a:latin typeface="Times New Roman"/>
            </a:endParaRPr>
          </a:p>
        </p:txBody>
      </p:sp>
      <p:pic>
        <p:nvPicPr>
          <p:cNvPr id="215" name="Espace réservé du contenu 6" descr=""/>
          <p:cNvPicPr/>
          <p:nvPr/>
        </p:nvPicPr>
        <p:blipFill>
          <a:blip r:embed="rId1"/>
          <a:stretch/>
        </p:blipFill>
        <p:spPr>
          <a:xfrm>
            <a:off x="1523880" y="1833480"/>
            <a:ext cx="6095520" cy="4409640"/>
          </a:xfrm>
          <a:prstGeom prst="rect">
            <a:avLst/>
          </a:prstGeom>
          <a:ln>
            <a:noFill/>
          </a:ln>
        </p:spPr>
      </p:pic>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6" name="TextShape 1"/>
          <p:cNvSpPr txBox="1"/>
          <p:nvPr/>
        </p:nvSpPr>
        <p:spPr>
          <a:xfrm>
            <a:off x="457200" y="533520"/>
            <a:ext cx="8229240" cy="990360"/>
          </a:xfrm>
          <a:prstGeom prst="rect">
            <a:avLst/>
          </a:prstGeom>
          <a:noFill/>
          <a:ln>
            <a:noFill/>
          </a:ln>
        </p:spPr>
        <p:txBody>
          <a:bodyPr anchor="ctr">
            <a:noAutofit/>
          </a:bodyPr>
          <a:p>
            <a:pPr>
              <a:lnSpc>
                <a:spcPct val="100000"/>
              </a:lnSpc>
            </a:pPr>
            <a:r>
              <a:rPr b="0" lang="fr-FR" sz="4000" spc="-100" strike="noStrike">
                <a:solidFill>
                  <a:srgbClr val="d2533c"/>
                </a:solidFill>
                <a:latin typeface="Arial"/>
              </a:rPr>
              <a:t>Bios</a:t>
            </a:r>
            <a:endParaRPr b="0" lang="fr-FR" sz="4000" spc="-1" strike="noStrike">
              <a:solidFill>
                <a:srgbClr val="292934"/>
              </a:solidFill>
              <a:latin typeface="Arial"/>
            </a:endParaRPr>
          </a:p>
        </p:txBody>
      </p:sp>
      <p:sp>
        <p:nvSpPr>
          <p:cNvPr id="217" name="TextShape 2"/>
          <p:cNvSpPr txBox="1"/>
          <p:nvPr/>
        </p:nvSpPr>
        <p:spPr>
          <a:xfrm>
            <a:off x="457200" y="1600200"/>
            <a:ext cx="8229240" cy="4876560"/>
          </a:xfrm>
          <a:prstGeom prst="rect">
            <a:avLst/>
          </a:prstGeom>
          <a:noFill/>
          <a:ln>
            <a:noFill/>
          </a:ln>
        </p:spPr>
        <p:txBody>
          <a:bodyPr>
            <a:noAutofit/>
          </a:bodyPr>
          <a:p>
            <a:pPr marL="182880" indent="-182520">
              <a:lnSpc>
                <a:spcPct val="100000"/>
              </a:lnSpc>
              <a:spcBef>
                <a:spcPts val="479"/>
              </a:spcBef>
              <a:buClr>
                <a:srgbClr val="93a299"/>
              </a:buClr>
              <a:buSzPct val="85000"/>
              <a:buFont typeface="Arial"/>
              <a:buChar char="•"/>
            </a:pPr>
            <a:r>
              <a:rPr b="0" lang="fr-FR" sz="2400" spc="-1" strike="noStrike">
                <a:solidFill>
                  <a:srgbClr val="292934"/>
                </a:solidFill>
                <a:latin typeface="Arial"/>
              </a:rPr>
              <a:t>Afin de développer le système d’exploitation de son PC, le BIOS, IBM fait appel à la société </a:t>
            </a:r>
            <a:r>
              <a:rPr b="1" lang="fr-FR" sz="2400" spc="-1" strike="noStrike">
                <a:solidFill>
                  <a:srgbClr val="292934"/>
                </a:solidFill>
                <a:latin typeface="Arial"/>
              </a:rPr>
              <a:t>Digital Research</a:t>
            </a:r>
            <a:r>
              <a:rPr b="0" lang="fr-FR" sz="2400" spc="-1" strike="noStrike">
                <a:solidFill>
                  <a:srgbClr val="292934"/>
                </a:solidFill>
                <a:latin typeface="Arial"/>
              </a:rPr>
              <a:t>, alors l'une des plus puissante société d'informatique qui décline l’offre. </a:t>
            </a:r>
            <a:endParaRPr b="0" lang="fr-FR" sz="2400" spc="-1" strike="noStrike">
              <a:solidFill>
                <a:srgbClr val="292934"/>
              </a:solidFill>
              <a:latin typeface="Arial"/>
            </a:endParaRPr>
          </a:p>
          <a:p>
            <a:pPr marL="182880" indent="-182520">
              <a:lnSpc>
                <a:spcPct val="100000"/>
              </a:lnSpc>
              <a:spcBef>
                <a:spcPts val="479"/>
              </a:spcBef>
              <a:buClr>
                <a:srgbClr val="93a299"/>
              </a:buClr>
              <a:buSzPct val="85000"/>
              <a:buFont typeface="Arial"/>
              <a:buChar char="•"/>
            </a:pPr>
            <a:r>
              <a:rPr b="0" lang="fr-FR" sz="2400" spc="-1" strike="noStrike">
                <a:solidFill>
                  <a:srgbClr val="292934"/>
                </a:solidFill>
                <a:latin typeface="Arial"/>
              </a:rPr>
              <a:t>Bill Gates rejoint par Steve Balmaire récupére le contrat et la société Microsoft développe le système d’exploitation MS DOS qui sera installé le 12 Août 1981 sur le premier IBM PC </a:t>
            </a:r>
            <a:endParaRPr b="0" lang="fr-FR" sz="2400" spc="-1" strike="noStrike">
              <a:solidFill>
                <a:srgbClr val="292934"/>
              </a:solidFill>
              <a:latin typeface="Arial"/>
            </a:endParaRPr>
          </a:p>
          <a:p>
            <a:pPr marL="182880" indent="-182520">
              <a:lnSpc>
                <a:spcPct val="100000"/>
              </a:lnSpc>
              <a:spcBef>
                <a:spcPts val="479"/>
              </a:spcBef>
              <a:buClr>
                <a:srgbClr val="93a299"/>
              </a:buClr>
              <a:buSzPct val="85000"/>
              <a:buFont typeface="Arial"/>
              <a:buChar char="•"/>
            </a:pPr>
            <a:r>
              <a:rPr b="0" lang="fr-FR" sz="2400" spc="-1" strike="noStrike">
                <a:solidFill>
                  <a:srgbClr val="292934"/>
                </a:solidFill>
                <a:latin typeface="Arial"/>
              </a:rPr>
              <a:t>IBM pensait en vendre 500.000 en 1981, il en vendra 2 millions</a:t>
            </a:r>
            <a:endParaRPr b="0" lang="fr-FR" sz="2400" spc="-1" strike="noStrike">
              <a:solidFill>
                <a:srgbClr val="292934"/>
              </a:solidFill>
              <a:latin typeface="Arial"/>
            </a:endParaRPr>
          </a:p>
        </p:txBody>
      </p:sp>
      <p:sp>
        <p:nvSpPr>
          <p:cNvPr id="218" name="TextShape 3"/>
          <p:cNvSpPr txBox="1"/>
          <p:nvPr/>
        </p:nvSpPr>
        <p:spPr>
          <a:xfrm>
            <a:off x="7620120" y="18360"/>
            <a:ext cx="1066320" cy="328680"/>
          </a:xfrm>
          <a:prstGeom prst="rect">
            <a:avLst/>
          </a:prstGeom>
          <a:noFill/>
          <a:ln>
            <a:noFill/>
          </a:ln>
        </p:spPr>
        <p:txBody>
          <a:bodyPr anchor="ctr">
            <a:noAutofit/>
          </a:bodyPr>
          <a:p>
            <a:pPr>
              <a:lnSpc>
                <a:spcPct val="100000"/>
              </a:lnSpc>
            </a:pPr>
            <a:fld id="{6B55C58C-D8A9-4377-9D25-CCEB1E99E849}" type="slidenum">
              <a:rPr b="1" lang="fr-FR" sz="1400" spc="-1" strike="noStrike">
                <a:solidFill>
                  <a:srgbClr val="ffffff"/>
                </a:solidFill>
                <a:latin typeface="Arial"/>
              </a:rPr>
              <a:t>&lt;numéro&gt;</a:t>
            </a:fld>
            <a:endParaRPr b="0" lang="fr-FR" sz="1400" spc="-1" strike="noStrike">
              <a:latin typeface="Times New Roman"/>
            </a:endParaRPr>
          </a:p>
        </p:txBody>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9" name="TextShape 1"/>
          <p:cNvSpPr txBox="1"/>
          <p:nvPr/>
        </p:nvSpPr>
        <p:spPr>
          <a:xfrm>
            <a:off x="457200" y="533520"/>
            <a:ext cx="8229240" cy="990360"/>
          </a:xfrm>
          <a:prstGeom prst="rect">
            <a:avLst/>
          </a:prstGeom>
          <a:noFill/>
          <a:ln>
            <a:noFill/>
          </a:ln>
        </p:spPr>
        <p:txBody>
          <a:bodyPr anchor="ctr">
            <a:noAutofit/>
          </a:bodyPr>
          <a:p>
            <a:pPr>
              <a:lnSpc>
                <a:spcPct val="100000"/>
              </a:lnSpc>
            </a:pPr>
            <a:r>
              <a:rPr b="0" lang="fr-FR" sz="4000" spc="-100" strike="noStrike">
                <a:solidFill>
                  <a:srgbClr val="d2533c"/>
                </a:solidFill>
                <a:latin typeface="Arial"/>
              </a:rPr>
              <a:t>Lenovo</a:t>
            </a:r>
            <a:endParaRPr b="0" lang="fr-FR" sz="4000" spc="-1" strike="noStrike">
              <a:solidFill>
                <a:srgbClr val="292934"/>
              </a:solidFill>
              <a:latin typeface="Arial"/>
            </a:endParaRPr>
          </a:p>
        </p:txBody>
      </p:sp>
      <p:sp>
        <p:nvSpPr>
          <p:cNvPr id="220" name="TextShape 2"/>
          <p:cNvSpPr txBox="1"/>
          <p:nvPr/>
        </p:nvSpPr>
        <p:spPr>
          <a:xfrm>
            <a:off x="457200" y="1600200"/>
            <a:ext cx="8229240" cy="4876560"/>
          </a:xfrm>
          <a:prstGeom prst="rect">
            <a:avLst/>
          </a:prstGeom>
          <a:noFill/>
          <a:ln>
            <a:noFill/>
          </a:ln>
        </p:spPr>
        <p:txBody>
          <a:bodyPr>
            <a:noAutofit/>
          </a:bodyPr>
          <a:p>
            <a:pPr marL="182880" indent="-182520">
              <a:lnSpc>
                <a:spcPct val="100000"/>
              </a:lnSpc>
              <a:spcBef>
                <a:spcPts val="479"/>
              </a:spcBef>
              <a:buClr>
                <a:srgbClr val="93a299"/>
              </a:buClr>
              <a:buSzPct val="85000"/>
              <a:buFont typeface="Arial"/>
              <a:buChar char="•"/>
            </a:pPr>
            <a:r>
              <a:rPr b="0" lang="fr-FR" sz="2400" spc="-1" strike="noStrike">
                <a:solidFill>
                  <a:srgbClr val="292934"/>
                </a:solidFill>
                <a:latin typeface="Arial"/>
              </a:rPr>
              <a:t>À l'apogée de ce modèle, IBM affirme qu'il s'en vendait un exemplaire par minute chaque jour ouvrable. </a:t>
            </a:r>
            <a:endParaRPr b="0" lang="fr-FR" sz="2400" spc="-1" strike="noStrike">
              <a:solidFill>
                <a:srgbClr val="292934"/>
              </a:solidFill>
              <a:latin typeface="Arial"/>
            </a:endParaRPr>
          </a:p>
          <a:p>
            <a:pPr marL="182880" indent="-182520">
              <a:lnSpc>
                <a:spcPct val="100000"/>
              </a:lnSpc>
              <a:spcBef>
                <a:spcPts val="479"/>
              </a:spcBef>
              <a:buClr>
                <a:srgbClr val="93a299"/>
              </a:buClr>
              <a:buSzPct val="85000"/>
              <a:buFont typeface="Arial"/>
              <a:buChar char="•"/>
            </a:pPr>
            <a:r>
              <a:rPr b="0" lang="fr-FR" sz="2400" spc="-1" strike="noStrike">
                <a:solidFill>
                  <a:srgbClr val="292934"/>
                </a:solidFill>
                <a:latin typeface="Arial"/>
              </a:rPr>
              <a:t>En 2005, IBM a vendu sa division Informatique personnelle au Chinois </a:t>
            </a:r>
            <a:r>
              <a:rPr b="1" lang="fr-FR" sz="2400" spc="-1" strike="noStrike">
                <a:solidFill>
                  <a:srgbClr val="292934"/>
                </a:solidFill>
                <a:latin typeface="Arial"/>
              </a:rPr>
              <a:t>Lenovo</a:t>
            </a:r>
            <a:r>
              <a:rPr b="0" lang="fr-FR" sz="2400" spc="-1" strike="noStrike">
                <a:solidFill>
                  <a:srgbClr val="292934"/>
                </a:solidFill>
                <a:latin typeface="Arial"/>
              </a:rPr>
              <a:t>. </a:t>
            </a:r>
            <a:endParaRPr b="0" lang="fr-FR" sz="2400" spc="-1" strike="noStrike">
              <a:solidFill>
                <a:srgbClr val="292934"/>
              </a:solidFill>
              <a:latin typeface="Arial"/>
            </a:endParaRPr>
          </a:p>
          <a:p>
            <a:pPr marL="182880" indent="-182520">
              <a:lnSpc>
                <a:spcPct val="100000"/>
              </a:lnSpc>
              <a:spcBef>
                <a:spcPts val="479"/>
              </a:spcBef>
              <a:buClr>
                <a:srgbClr val="93a299"/>
              </a:buClr>
              <a:buSzPct val="85000"/>
              <a:buFont typeface="Arial"/>
              <a:buChar char="•"/>
            </a:pPr>
            <a:r>
              <a:rPr b="1" lang="fr-FR" sz="2400" spc="-1" strike="noStrike">
                <a:solidFill>
                  <a:srgbClr val="292934"/>
                </a:solidFill>
                <a:latin typeface="Arial"/>
              </a:rPr>
              <a:t>PC</a:t>
            </a:r>
            <a:r>
              <a:rPr b="0" lang="fr-FR" sz="2400" spc="-1" strike="noStrike">
                <a:solidFill>
                  <a:srgbClr val="292934"/>
                </a:solidFill>
                <a:latin typeface="Arial"/>
              </a:rPr>
              <a:t> est à présent le terme générique désignant sa famille de descendants : des ordinateurs personnels embarquant un processeur de type Intel, AMD, etc.</a:t>
            </a:r>
            <a:endParaRPr b="0" lang="fr-FR" sz="2400" spc="-1" strike="noStrike">
              <a:solidFill>
                <a:srgbClr val="292934"/>
              </a:solidFill>
              <a:latin typeface="Arial"/>
            </a:endParaRPr>
          </a:p>
        </p:txBody>
      </p:sp>
      <p:sp>
        <p:nvSpPr>
          <p:cNvPr id="221" name="TextShape 3"/>
          <p:cNvSpPr txBox="1"/>
          <p:nvPr/>
        </p:nvSpPr>
        <p:spPr>
          <a:xfrm>
            <a:off x="7620120" y="18360"/>
            <a:ext cx="1066320" cy="328680"/>
          </a:xfrm>
          <a:prstGeom prst="rect">
            <a:avLst/>
          </a:prstGeom>
          <a:noFill/>
          <a:ln>
            <a:noFill/>
          </a:ln>
        </p:spPr>
        <p:txBody>
          <a:bodyPr anchor="ctr">
            <a:noAutofit/>
          </a:bodyPr>
          <a:p>
            <a:pPr>
              <a:lnSpc>
                <a:spcPct val="100000"/>
              </a:lnSpc>
            </a:pPr>
            <a:fld id="{791EFAE5-5CD5-4A1A-9A60-AD24E5810350}" type="slidenum">
              <a:rPr b="1" lang="fr-FR" sz="1400" spc="-1" strike="noStrike">
                <a:solidFill>
                  <a:srgbClr val="ffffff"/>
                </a:solidFill>
                <a:latin typeface="Arial"/>
              </a:rPr>
              <a:t>&lt;numéro&gt;</a:t>
            </a:fld>
            <a:endParaRPr b="0" lang="fr-FR" sz="1400" spc="-1" strike="noStrike">
              <a:latin typeface="Times New Roman"/>
            </a:endParaRPr>
          </a:p>
        </p:txBody>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2" name="TextShape 1"/>
          <p:cNvSpPr txBox="1"/>
          <p:nvPr/>
        </p:nvSpPr>
        <p:spPr>
          <a:xfrm>
            <a:off x="457200" y="533520"/>
            <a:ext cx="8229240" cy="990360"/>
          </a:xfrm>
          <a:prstGeom prst="rect">
            <a:avLst/>
          </a:prstGeom>
          <a:noFill/>
          <a:ln>
            <a:noFill/>
          </a:ln>
        </p:spPr>
        <p:txBody>
          <a:bodyPr anchor="ctr">
            <a:noAutofit/>
          </a:bodyPr>
          <a:p>
            <a:pPr>
              <a:lnSpc>
                <a:spcPct val="100000"/>
              </a:lnSpc>
            </a:pPr>
            <a:r>
              <a:rPr b="0" lang="fr-FR" sz="4000" spc="-100" strike="noStrike">
                <a:solidFill>
                  <a:srgbClr val="d2533c"/>
                </a:solidFill>
                <a:latin typeface="Arial"/>
              </a:rPr>
              <a:t>MS/DOS</a:t>
            </a:r>
            <a:endParaRPr b="0" lang="fr-FR" sz="4000" spc="-1" strike="noStrike">
              <a:solidFill>
                <a:srgbClr val="292934"/>
              </a:solidFill>
              <a:latin typeface="Arial"/>
            </a:endParaRPr>
          </a:p>
        </p:txBody>
      </p:sp>
      <p:sp>
        <p:nvSpPr>
          <p:cNvPr id="223" name="TextShape 2"/>
          <p:cNvSpPr txBox="1"/>
          <p:nvPr/>
        </p:nvSpPr>
        <p:spPr>
          <a:xfrm>
            <a:off x="457200" y="1600200"/>
            <a:ext cx="8229240" cy="4876560"/>
          </a:xfrm>
          <a:prstGeom prst="rect">
            <a:avLst/>
          </a:prstGeom>
          <a:noFill/>
          <a:ln>
            <a:noFill/>
          </a:ln>
        </p:spPr>
        <p:txBody>
          <a:bodyPr>
            <a:noAutofit/>
          </a:bodyPr>
          <a:p>
            <a:pPr marL="182880" indent="-182520">
              <a:lnSpc>
                <a:spcPct val="100000"/>
              </a:lnSpc>
              <a:spcBef>
                <a:spcPts val="479"/>
              </a:spcBef>
              <a:buClr>
                <a:srgbClr val="93a299"/>
              </a:buClr>
              <a:buSzPct val="85000"/>
              <a:buFont typeface="Arial"/>
              <a:buChar char="•"/>
            </a:pPr>
            <a:r>
              <a:rPr b="0" lang="fr-FR" sz="2400" spc="-1" strike="noStrike">
                <a:solidFill>
                  <a:srgbClr val="292934"/>
                </a:solidFill>
                <a:latin typeface="Arial"/>
              </a:rPr>
              <a:t>Microsoft, ayant vendu le MS DOS à IBM pour 80.000 Dollars, afin d’amortir ses investissements, compte sur la création de clone pour leur vendre le MS DOS sous </a:t>
            </a:r>
            <a:r>
              <a:rPr b="1" lang="fr-FR" sz="2400" spc="-1" strike="noStrike">
                <a:solidFill>
                  <a:srgbClr val="292934"/>
                </a:solidFill>
                <a:latin typeface="Arial"/>
              </a:rPr>
              <a:t>licence</a:t>
            </a:r>
            <a:r>
              <a:rPr b="0" lang="fr-FR" sz="2400" spc="-1" strike="noStrike">
                <a:solidFill>
                  <a:srgbClr val="292934"/>
                </a:solidFill>
                <a:latin typeface="Arial"/>
              </a:rPr>
              <a:t>.</a:t>
            </a:r>
            <a:endParaRPr b="0" lang="fr-FR" sz="2400" spc="-1" strike="noStrike">
              <a:solidFill>
                <a:srgbClr val="292934"/>
              </a:solidFill>
              <a:latin typeface="Arial"/>
            </a:endParaRPr>
          </a:p>
        </p:txBody>
      </p:sp>
      <p:sp>
        <p:nvSpPr>
          <p:cNvPr id="224" name="TextShape 3"/>
          <p:cNvSpPr txBox="1"/>
          <p:nvPr/>
        </p:nvSpPr>
        <p:spPr>
          <a:xfrm>
            <a:off x="7620120" y="18360"/>
            <a:ext cx="1066320" cy="328680"/>
          </a:xfrm>
          <a:prstGeom prst="rect">
            <a:avLst/>
          </a:prstGeom>
          <a:noFill/>
          <a:ln>
            <a:noFill/>
          </a:ln>
        </p:spPr>
        <p:txBody>
          <a:bodyPr anchor="ctr">
            <a:noAutofit/>
          </a:bodyPr>
          <a:p>
            <a:pPr>
              <a:lnSpc>
                <a:spcPct val="100000"/>
              </a:lnSpc>
            </a:pPr>
            <a:fld id="{16C903D7-6813-4E97-A70C-C5FC4E82B0E3}" type="slidenum">
              <a:rPr b="1" lang="fr-FR" sz="1400" spc="-1" strike="noStrike">
                <a:solidFill>
                  <a:srgbClr val="ffffff"/>
                </a:solidFill>
                <a:latin typeface="Arial"/>
              </a:rPr>
              <a:t>&lt;numéro&gt;</a:t>
            </a:fld>
            <a:endParaRPr b="0" lang="fr-FR" sz="1400" spc="-1" strike="noStrike">
              <a:latin typeface="Times New Roman"/>
            </a:endParaRPr>
          </a:p>
        </p:txBody>
      </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5" name="TextShape 1"/>
          <p:cNvSpPr txBox="1"/>
          <p:nvPr/>
        </p:nvSpPr>
        <p:spPr>
          <a:xfrm>
            <a:off x="457200" y="533520"/>
            <a:ext cx="8229240" cy="990360"/>
          </a:xfrm>
          <a:prstGeom prst="rect">
            <a:avLst/>
          </a:prstGeom>
          <a:noFill/>
          <a:ln>
            <a:noFill/>
          </a:ln>
        </p:spPr>
        <p:txBody>
          <a:bodyPr anchor="ctr">
            <a:noAutofit/>
          </a:bodyPr>
          <a:p>
            <a:pPr>
              <a:lnSpc>
                <a:spcPct val="100000"/>
              </a:lnSpc>
            </a:pPr>
            <a:r>
              <a:rPr b="0" lang="fr-FR" sz="4000" spc="-100" strike="noStrike">
                <a:solidFill>
                  <a:srgbClr val="d2533c"/>
                </a:solidFill>
                <a:latin typeface="Arial"/>
              </a:rPr>
              <a:t>Invité de commandes</a:t>
            </a:r>
            <a:endParaRPr b="0" lang="fr-FR" sz="4000" spc="-100" strike="noStrike">
              <a:solidFill>
                <a:srgbClr val="d2533c"/>
              </a:solidFill>
              <a:latin typeface="Arial"/>
            </a:endParaRPr>
          </a:p>
        </p:txBody>
      </p:sp>
      <p:pic>
        <p:nvPicPr>
          <p:cNvPr id="226" name="Espace réservé du contenu 4" descr=""/>
          <p:cNvPicPr/>
          <p:nvPr/>
        </p:nvPicPr>
        <p:blipFill>
          <a:blip r:embed="rId1"/>
          <a:stretch/>
        </p:blipFill>
        <p:spPr>
          <a:xfrm>
            <a:off x="1080000" y="1356840"/>
            <a:ext cx="6480000" cy="5195160"/>
          </a:xfrm>
          <a:prstGeom prst="rect">
            <a:avLst/>
          </a:prstGeom>
          <a:ln>
            <a:noFill/>
          </a:ln>
        </p:spPr>
      </p:pic>
      <p:sp>
        <p:nvSpPr>
          <p:cNvPr id="227" name="TextShape 2"/>
          <p:cNvSpPr txBox="1"/>
          <p:nvPr/>
        </p:nvSpPr>
        <p:spPr>
          <a:xfrm>
            <a:off x="7620120" y="18360"/>
            <a:ext cx="1066320" cy="328680"/>
          </a:xfrm>
          <a:prstGeom prst="rect">
            <a:avLst/>
          </a:prstGeom>
          <a:noFill/>
          <a:ln>
            <a:noFill/>
          </a:ln>
        </p:spPr>
        <p:txBody>
          <a:bodyPr anchor="ctr">
            <a:noAutofit/>
          </a:bodyPr>
          <a:p>
            <a:pPr>
              <a:lnSpc>
                <a:spcPct val="100000"/>
              </a:lnSpc>
            </a:pPr>
            <a:fld id="{06E7DA1C-7207-4629-9766-006E5AA32AC4}" type="slidenum">
              <a:rPr b="1" lang="fr-FR" sz="1400" spc="-1" strike="noStrike">
                <a:solidFill>
                  <a:srgbClr val="ffffff"/>
                </a:solidFill>
                <a:latin typeface="Arial"/>
              </a:rPr>
              <a:t>&lt;numéro&gt;</a:t>
            </a:fld>
            <a:endParaRPr b="0" lang="fr-FR" sz="1400" spc="-1" strike="noStrike">
              <a:latin typeface="Times New Roman"/>
            </a:endParaRPr>
          </a:p>
        </p:txBody>
      </p:sp>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8" name="TextShape 1"/>
          <p:cNvSpPr txBox="1"/>
          <p:nvPr/>
        </p:nvSpPr>
        <p:spPr>
          <a:xfrm>
            <a:off x="722160" y="2362320"/>
            <a:ext cx="7772040" cy="2199960"/>
          </a:xfrm>
          <a:prstGeom prst="rect">
            <a:avLst/>
          </a:prstGeom>
          <a:noFill/>
          <a:ln>
            <a:noFill/>
          </a:ln>
        </p:spPr>
        <p:txBody>
          <a:bodyPr anchor="b">
            <a:noAutofit/>
          </a:bodyPr>
          <a:p>
            <a:pPr>
              <a:lnSpc>
                <a:spcPct val="100000"/>
              </a:lnSpc>
            </a:pPr>
            <a:r>
              <a:rPr b="0" lang="fr-FR" sz="4800" spc="-100" strike="noStrike" cap="all">
                <a:solidFill>
                  <a:srgbClr val="f3f2dc"/>
                </a:solidFill>
                <a:latin typeface="Arial"/>
              </a:rPr>
              <a:t>PC</a:t>
            </a:r>
            <a:endParaRPr b="0" lang="fr-FR" sz="4800" spc="-1" strike="noStrike">
              <a:solidFill>
                <a:srgbClr val="ffffff"/>
              </a:solidFill>
              <a:latin typeface="Arial"/>
            </a:endParaRPr>
          </a:p>
        </p:txBody>
      </p:sp>
      <p:sp>
        <p:nvSpPr>
          <p:cNvPr id="229" name="TextShape 2"/>
          <p:cNvSpPr txBox="1"/>
          <p:nvPr/>
        </p:nvSpPr>
        <p:spPr>
          <a:xfrm>
            <a:off x="722160" y="4626720"/>
            <a:ext cx="7772040" cy="1499760"/>
          </a:xfrm>
          <a:prstGeom prst="rect">
            <a:avLst/>
          </a:prstGeom>
          <a:noFill/>
          <a:ln>
            <a:noFill/>
          </a:ln>
        </p:spPr>
        <p:txBody>
          <a:bodyPr>
            <a:noAutofit/>
          </a:bodyPr>
          <a:p>
            <a:endParaRPr b="0" lang="fr-FR" sz="2400" spc="-1" strike="noStrike">
              <a:solidFill>
                <a:srgbClr val="ffffff"/>
              </a:solidFill>
              <a:latin typeface="Arial"/>
            </a:endParaRPr>
          </a:p>
        </p:txBody>
      </p:sp>
      <p:sp>
        <p:nvSpPr>
          <p:cNvPr id="230" name="TextShape 3"/>
          <p:cNvSpPr txBox="1"/>
          <p:nvPr/>
        </p:nvSpPr>
        <p:spPr>
          <a:xfrm>
            <a:off x="7620120" y="18360"/>
            <a:ext cx="1066320" cy="328680"/>
          </a:xfrm>
          <a:prstGeom prst="rect">
            <a:avLst/>
          </a:prstGeom>
          <a:noFill/>
          <a:ln>
            <a:noFill/>
          </a:ln>
        </p:spPr>
        <p:txBody>
          <a:bodyPr anchor="ctr">
            <a:noAutofit/>
          </a:bodyPr>
          <a:p>
            <a:pPr>
              <a:lnSpc>
                <a:spcPct val="100000"/>
              </a:lnSpc>
            </a:pPr>
            <a:fld id="{EB7EB9B1-2C61-4515-AEAF-01D62906153D}" type="slidenum">
              <a:rPr b="1" lang="fr-FR" sz="1400" spc="-1" strike="noStrike">
                <a:solidFill>
                  <a:srgbClr val="ffffff"/>
                </a:solidFill>
                <a:latin typeface="Arial"/>
              </a:rPr>
              <a:t>&lt;numéro&gt;</a:t>
            </a:fld>
            <a:endParaRPr b="0" lang="fr-FR" sz="1400" spc="-1" strike="noStrike">
              <a:latin typeface="Times New Roman"/>
            </a:endParaRPr>
          </a:p>
        </p:txBody>
      </p:sp>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1" name="TextShape 1"/>
          <p:cNvSpPr txBox="1"/>
          <p:nvPr/>
        </p:nvSpPr>
        <p:spPr>
          <a:xfrm>
            <a:off x="457200" y="533520"/>
            <a:ext cx="8229240" cy="990360"/>
          </a:xfrm>
          <a:prstGeom prst="rect">
            <a:avLst/>
          </a:prstGeom>
          <a:noFill/>
          <a:ln>
            <a:noFill/>
          </a:ln>
        </p:spPr>
        <p:txBody>
          <a:bodyPr anchor="ctr">
            <a:noAutofit/>
          </a:bodyPr>
          <a:p>
            <a:pPr>
              <a:lnSpc>
                <a:spcPct val="100000"/>
              </a:lnSpc>
            </a:pPr>
            <a:r>
              <a:rPr b="0" lang="fr-FR" sz="4000" spc="-100" strike="noStrike">
                <a:solidFill>
                  <a:srgbClr val="d2533c"/>
                </a:solidFill>
                <a:latin typeface="Arial"/>
              </a:rPr>
              <a:t>Compaq</a:t>
            </a:r>
            <a:endParaRPr b="0" lang="fr-FR" sz="4000" spc="-1" strike="noStrike">
              <a:solidFill>
                <a:srgbClr val="292934"/>
              </a:solidFill>
              <a:latin typeface="Arial"/>
            </a:endParaRPr>
          </a:p>
        </p:txBody>
      </p:sp>
      <p:sp>
        <p:nvSpPr>
          <p:cNvPr id="232" name="TextShape 2"/>
          <p:cNvSpPr txBox="1"/>
          <p:nvPr/>
        </p:nvSpPr>
        <p:spPr>
          <a:xfrm>
            <a:off x="457200" y="1600200"/>
            <a:ext cx="8229240" cy="4876560"/>
          </a:xfrm>
          <a:prstGeom prst="rect">
            <a:avLst/>
          </a:prstGeom>
          <a:noFill/>
          <a:ln>
            <a:noFill/>
          </a:ln>
        </p:spPr>
        <p:txBody>
          <a:bodyPr>
            <a:normAutofit/>
          </a:bodyPr>
          <a:p>
            <a:pPr marL="182880" indent="-182520">
              <a:lnSpc>
                <a:spcPct val="100000"/>
              </a:lnSpc>
              <a:spcBef>
                <a:spcPts val="479"/>
              </a:spcBef>
              <a:buClr>
                <a:srgbClr val="93a299"/>
              </a:buClr>
              <a:buSzPct val="85000"/>
              <a:buFont typeface="Arial"/>
              <a:buChar char="•"/>
            </a:pPr>
            <a:r>
              <a:rPr b="0" lang="fr-FR" sz="2400" spc="-1" strike="noStrike">
                <a:solidFill>
                  <a:srgbClr val="292934"/>
                </a:solidFill>
                <a:latin typeface="Arial"/>
              </a:rPr>
              <a:t>En 1982 Rode Canion décide de fonder la société COMPAQ, afin de fabriquer les premiers compatibles PC portables. </a:t>
            </a:r>
            <a:endParaRPr b="0" lang="fr-FR" sz="2400" spc="-1" strike="noStrike">
              <a:solidFill>
                <a:srgbClr val="292934"/>
              </a:solidFill>
              <a:latin typeface="Arial"/>
            </a:endParaRPr>
          </a:p>
          <a:p>
            <a:pPr marL="182880" indent="-182520">
              <a:lnSpc>
                <a:spcPct val="100000"/>
              </a:lnSpc>
              <a:spcBef>
                <a:spcPts val="479"/>
              </a:spcBef>
              <a:buClr>
                <a:srgbClr val="93a299"/>
              </a:buClr>
              <a:buSzPct val="85000"/>
              <a:buFont typeface="Arial"/>
              <a:buChar char="•"/>
            </a:pPr>
            <a:r>
              <a:rPr b="0" lang="fr-FR" sz="2400" spc="-1" strike="noStrike">
                <a:solidFill>
                  <a:srgbClr val="292934"/>
                </a:solidFill>
                <a:latin typeface="Arial"/>
              </a:rPr>
              <a:t>Il se pose deux problèmes, le hard ( composants constituants PC ), le soft (le programme, le Bios).</a:t>
            </a:r>
            <a:endParaRPr b="0" lang="fr-FR" sz="2400" spc="-1" strike="noStrike">
              <a:solidFill>
                <a:srgbClr val="292934"/>
              </a:solidFill>
              <a:latin typeface="Arial"/>
            </a:endParaRPr>
          </a:p>
          <a:p>
            <a:pPr marL="182880" indent="-182520">
              <a:lnSpc>
                <a:spcPct val="100000"/>
              </a:lnSpc>
              <a:spcBef>
                <a:spcPts val="479"/>
              </a:spcBef>
              <a:buClr>
                <a:srgbClr val="93a299"/>
              </a:buClr>
              <a:buSzPct val="85000"/>
              <a:buFont typeface="Arial"/>
              <a:buChar char="•"/>
            </a:pPr>
            <a:r>
              <a:rPr b="0" lang="fr-FR" sz="2400" spc="-1" strike="noStrike">
                <a:solidFill>
                  <a:srgbClr val="292934"/>
                </a:solidFill>
                <a:latin typeface="Arial"/>
              </a:rPr>
              <a:t>Pour créer le PC aucun problème, car IBM utilise des composants courants, dont le microprocesseur d’INTEL.</a:t>
            </a:r>
            <a:endParaRPr b="0" lang="fr-FR" sz="2400" spc="-1" strike="noStrike">
              <a:solidFill>
                <a:srgbClr val="292934"/>
              </a:solidFill>
              <a:latin typeface="Arial"/>
            </a:endParaRPr>
          </a:p>
          <a:p>
            <a:pPr marL="182880" indent="-182520">
              <a:lnSpc>
                <a:spcPct val="100000"/>
              </a:lnSpc>
              <a:spcBef>
                <a:spcPts val="479"/>
              </a:spcBef>
              <a:buClr>
                <a:srgbClr val="93a299"/>
              </a:buClr>
              <a:buSzPct val="85000"/>
              <a:buFont typeface="Arial"/>
              <a:buChar char="•"/>
            </a:pPr>
            <a:r>
              <a:rPr b="0" lang="fr-FR" sz="2400" spc="-1" strike="noStrike">
                <a:solidFill>
                  <a:srgbClr val="292934"/>
                </a:solidFill>
                <a:latin typeface="Arial"/>
              </a:rPr>
              <a:t>Mais pour la puce ROM BIOS propriété d’IBM, c’est autre chose.</a:t>
            </a:r>
            <a:endParaRPr b="0" lang="fr-FR" sz="2400" spc="-1" strike="noStrike">
              <a:solidFill>
                <a:srgbClr val="292934"/>
              </a:solidFill>
              <a:latin typeface="Arial"/>
            </a:endParaRPr>
          </a:p>
        </p:txBody>
      </p:sp>
      <p:sp>
        <p:nvSpPr>
          <p:cNvPr id="233" name="TextShape 3"/>
          <p:cNvSpPr txBox="1"/>
          <p:nvPr/>
        </p:nvSpPr>
        <p:spPr>
          <a:xfrm>
            <a:off x="7620120" y="18360"/>
            <a:ext cx="1066320" cy="328680"/>
          </a:xfrm>
          <a:prstGeom prst="rect">
            <a:avLst/>
          </a:prstGeom>
          <a:noFill/>
          <a:ln>
            <a:noFill/>
          </a:ln>
        </p:spPr>
        <p:txBody>
          <a:bodyPr anchor="ctr">
            <a:noAutofit/>
          </a:bodyPr>
          <a:p>
            <a:pPr>
              <a:lnSpc>
                <a:spcPct val="100000"/>
              </a:lnSpc>
            </a:pPr>
            <a:fld id="{3CECF970-E0EF-4C67-BABA-CA65241D0F68}" type="slidenum">
              <a:rPr b="1" lang="fr-FR" sz="1400" spc="-1" strike="noStrike">
                <a:solidFill>
                  <a:srgbClr val="ffffff"/>
                </a:solidFill>
                <a:latin typeface="Arial"/>
              </a:rPr>
              <a:t>&lt;numéro&gt;</a:t>
            </a:fld>
            <a:endParaRPr b="0" lang="fr-FR" sz="1400" spc="-1" strike="noStrike">
              <a:latin typeface="Times New Roman"/>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8" name="TextShape 1"/>
          <p:cNvSpPr txBox="1"/>
          <p:nvPr/>
        </p:nvSpPr>
        <p:spPr>
          <a:xfrm>
            <a:off x="457200" y="533520"/>
            <a:ext cx="8229240" cy="990360"/>
          </a:xfrm>
          <a:prstGeom prst="rect">
            <a:avLst/>
          </a:prstGeom>
          <a:noFill/>
          <a:ln>
            <a:noFill/>
          </a:ln>
        </p:spPr>
        <p:txBody>
          <a:bodyPr anchor="ctr">
            <a:noAutofit/>
          </a:bodyPr>
          <a:p>
            <a:pPr>
              <a:lnSpc>
                <a:spcPct val="100000"/>
              </a:lnSpc>
            </a:pPr>
            <a:r>
              <a:rPr b="0" lang="fr-FR" sz="4000" spc="-100" strike="noStrike">
                <a:solidFill>
                  <a:srgbClr val="d2533c"/>
                </a:solidFill>
                <a:latin typeface="Arial"/>
              </a:rPr>
              <a:t>Evolution permanente</a:t>
            </a:r>
            <a:endParaRPr b="0" lang="fr-FR" sz="4000" spc="-1" strike="noStrike">
              <a:solidFill>
                <a:srgbClr val="292934"/>
              </a:solidFill>
              <a:latin typeface="Arial"/>
            </a:endParaRPr>
          </a:p>
        </p:txBody>
      </p:sp>
      <p:sp>
        <p:nvSpPr>
          <p:cNvPr id="139" name="TextShape 2"/>
          <p:cNvSpPr txBox="1"/>
          <p:nvPr/>
        </p:nvSpPr>
        <p:spPr>
          <a:xfrm>
            <a:off x="457200" y="1600200"/>
            <a:ext cx="8229240" cy="4876560"/>
          </a:xfrm>
          <a:prstGeom prst="rect">
            <a:avLst/>
          </a:prstGeom>
          <a:noFill/>
          <a:ln>
            <a:noFill/>
          </a:ln>
        </p:spPr>
        <p:txBody>
          <a:bodyPr>
            <a:noAutofit/>
          </a:bodyPr>
          <a:p>
            <a:pPr marL="182880" indent="-182520">
              <a:lnSpc>
                <a:spcPct val="100000"/>
              </a:lnSpc>
              <a:spcBef>
                <a:spcPts val="479"/>
              </a:spcBef>
              <a:buClr>
                <a:srgbClr val="93a299"/>
              </a:buClr>
              <a:buSzPct val="85000"/>
              <a:buFont typeface="Arial"/>
              <a:buChar char="•"/>
            </a:pPr>
            <a:r>
              <a:rPr b="0" lang="fr-FR" sz="2400" spc="-1" strike="noStrike">
                <a:solidFill>
                  <a:srgbClr val="292934"/>
                </a:solidFill>
                <a:latin typeface="Arial"/>
              </a:rPr>
              <a:t>Afin de comprendre la rapidité de l’évolution du matériel informatique nous allons définir quelques dates importantes dans l’histoire de l’électronique et de l’informatique.</a:t>
            </a:r>
            <a:endParaRPr b="0" lang="fr-FR" sz="2400" spc="-1" strike="noStrike">
              <a:solidFill>
                <a:srgbClr val="292934"/>
              </a:solidFill>
              <a:latin typeface="Arial"/>
            </a:endParaRPr>
          </a:p>
          <a:p>
            <a:pPr marL="182880" indent="-182520">
              <a:lnSpc>
                <a:spcPct val="100000"/>
              </a:lnSpc>
              <a:spcBef>
                <a:spcPts val="479"/>
              </a:spcBef>
              <a:buClr>
                <a:srgbClr val="93a299"/>
              </a:buClr>
              <a:buSzPct val="85000"/>
              <a:buFont typeface="Arial"/>
              <a:buChar char="•"/>
            </a:pPr>
            <a:r>
              <a:rPr b="0" lang="fr-FR" sz="2400" spc="-1" strike="noStrike">
                <a:solidFill>
                  <a:srgbClr val="292934"/>
                </a:solidFill>
                <a:latin typeface="Arial"/>
              </a:rPr>
              <a:t>On peut définir l’</a:t>
            </a:r>
            <a:r>
              <a:rPr b="1" lang="fr-FR" sz="2400" spc="-1" strike="noStrike">
                <a:solidFill>
                  <a:srgbClr val="292934"/>
                </a:solidFill>
                <a:latin typeface="Arial"/>
              </a:rPr>
              <a:t>ordinateur</a:t>
            </a:r>
            <a:r>
              <a:rPr b="0" lang="fr-FR" sz="2400" spc="-1" strike="noStrike">
                <a:solidFill>
                  <a:srgbClr val="292934"/>
                </a:solidFill>
                <a:latin typeface="Arial"/>
              </a:rPr>
              <a:t> comme </a:t>
            </a:r>
            <a:r>
              <a:rPr b="1" lang="fr-FR" sz="2400" spc="-1" strike="noStrike">
                <a:solidFill>
                  <a:srgbClr val="292934"/>
                </a:solidFill>
                <a:latin typeface="Arial"/>
              </a:rPr>
              <a:t>un ensemble de commutateurs électroniques, qui assure le contrôle de l’acheminement de données nommées “ bits ”.</a:t>
            </a:r>
            <a:endParaRPr b="0" lang="fr-FR" sz="2400" spc="-1" strike="noStrike">
              <a:solidFill>
                <a:srgbClr val="292934"/>
              </a:solidFill>
              <a:latin typeface="Arial"/>
            </a:endParaRPr>
          </a:p>
        </p:txBody>
      </p:sp>
      <p:sp>
        <p:nvSpPr>
          <p:cNvPr id="140" name="TextShape 3"/>
          <p:cNvSpPr txBox="1"/>
          <p:nvPr/>
        </p:nvSpPr>
        <p:spPr>
          <a:xfrm>
            <a:off x="7620120" y="18360"/>
            <a:ext cx="1066320" cy="328680"/>
          </a:xfrm>
          <a:prstGeom prst="rect">
            <a:avLst/>
          </a:prstGeom>
          <a:noFill/>
          <a:ln>
            <a:noFill/>
          </a:ln>
        </p:spPr>
        <p:txBody>
          <a:bodyPr anchor="ctr">
            <a:noAutofit/>
          </a:bodyPr>
          <a:p>
            <a:pPr>
              <a:lnSpc>
                <a:spcPct val="100000"/>
              </a:lnSpc>
            </a:pPr>
            <a:fld id="{06DEFB53-AC6A-42BC-A46D-52D5770D5D2D}" type="slidenum">
              <a:rPr b="1" lang="fr-FR" sz="1400" spc="-1" strike="noStrike">
                <a:solidFill>
                  <a:srgbClr val="ffffff"/>
                </a:solidFill>
                <a:latin typeface="Arial"/>
              </a:rPr>
              <a:t>2</a:t>
            </a:fld>
            <a:endParaRPr b="0" lang="fr-FR" sz="1400" spc="-1" strike="noStrike">
              <a:latin typeface="Times New Roman"/>
            </a:endParaRPr>
          </a:p>
        </p:txBody>
      </p:sp>
      <p:pic>
        <p:nvPicPr>
          <p:cNvPr id="141" name="Image 4" descr=""/>
          <p:cNvPicPr/>
          <p:nvPr/>
        </p:nvPicPr>
        <p:blipFill>
          <a:blip r:embed="rId1"/>
          <a:stretch/>
        </p:blipFill>
        <p:spPr>
          <a:xfrm>
            <a:off x="3060000" y="4650480"/>
            <a:ext cx="2567880" cy="1703160"/>
          </a:xfrm>
          <a:prstGeom prst="rect">
            <a:avLst/>
          </a:prstGeom>
          <a:ln>
            <a:noFill/>
          </a:ln>
        </p:spPr>
      </p:pic>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4" name="TextShape 1"/>
          <p:cNvSpPr txBox="1"/>
          <p:nvPr/>
        </p:nvSpPr>
        <p:spPr>
          <a:xfrm>
            <a:off x="457200" y="533520"/>
            <a:ext cx="8229240" cy="990360"/>
          </a:xfrm>
          <a:prstGeom prst="rect">
            <a:avLst/>
          </a:prstGeom>
          <a:noFill/>
          <a:ln>
            <a:noFill/>
          </a:ln>
        </p:spPr>
        <p:txBody>
          <a:bodyPr anchor="ctr">
            <a:noAutofit/>
          </a:bodyPr>
          <a:p>
            <a:endParaRPr b="0" lang="fr-FR" sz="1800" spc="-1" strike="noStrike">
              <a:solidFill>
                <a:srgbClr val="292934"/>
              </a:solidFill>
              <a:latin typeface="Arial"/>
            </a:endParaRPr>
          </a:p>
        </p:txBody>
      </p:sp>
      <p:pic>
        <p:nvPicPr>
          <p:cNvPr id="235" name="Espace réservé du contenu 4" descr=""/>
          <p:cNvPicPr/>
          <p:nvPr/>
        </p:nvPicPr>
        <p:blipFill>
          <a:blip r:embed="rId1"/>
          <a:stretch/>
        </p:blipFill>
        <p:spPr>
          <a:xfrm>
            <a:off x="1766880" y="1531080"/>
            <a:ext cx="5609880" cy="4209840"/>
          </a:xfrm>
          <a:prstGeom prst="rect">
            <a:avLst/>
          </a:prstGeom>
          <a:ln>
            <a:noFill/>
          </a:ln>
        </p:spPr>
      </p:pic>
      <p:sp>
        <p:nvSpPr>
          <p:cNvPr id="236" name="TextShape 2"/>
          <p:cNvSpPr txBox="1"/>
          <p:nvPr/>
        </p:nvSpPr>
        <p:spPr>
          <a:xfrm>
            <a:off x="7620120" y="18360"/>
            <a:ext cx="1066320" cy="328680"/>
          </a:xfrm>
          <a:prstGeom prst="rect">
            <a:avLst/>
          </a:prstGeom>
          <a:noFill/>
          <a:ln>
            <a:noFill/>
          </a:ln>
        </p:spPr>
        <p:txBody>
          <a:bodyPr anchor="ctr">
            <a:noAutofit/>
          </a:bodyPr>
          <a:p>
            <a:pPr>
              <a:lnSpc>
                <a:spcPct val="100000"/>
              </a:lnSpc>
            </a:pPr>
            <a:fld id="{AA311039-F657-4FD2-BB97-37D605B7FD03}" type="slidenum">
              <a:rPr b="1" lang="fr-FR" sz="1400" spc="-1" strike="noStrike">
                <a:solidFill>
                  <a:srgbClr val="ffffff"/>
                </a:solidFill>
                <a:latin typeface="Arial"/>
              </a:rPr>
              <a:t>&lt;numéro&gt;</a:t>
            </a:fld>
            <a:endParaRPr b="0" lang="fr-FR" sz="1400" spc="-1" strike="noStrike">
              <a:latin typeface="Times New Roman"/>
            </a:endParaRPr>
          </a:p>
        </p:txBody>
      </p:sp>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7" name="TextShape 1"/>
          <p:cNvSpPr txBox="1"/>
          <p:nvPr/>
        </p:nvSpPr>
        <p:spPr>
          <a:xfrm>
            <a:off x="457200" y="533520"/>
            <a:ext cx="8229240" cy="990360"/>
          </a:xfrm>
          <a:prstGeom prst="rect">
            <a:avLst/>
          </a:prstGeom>
          <a:noFill/>
          <a:ln>
            <a:noFill/>
          </a:ln>
        </p:spPr>
        <p:txBody>
          <a:bodyPr anchor="ctr">
            <a:noAutofit/>
          </a:bodyPr>
          <a:p>
            <a:endParaRPr b="0" lang="fr-FR" sz="1800" spc="-1" strike="noStrike">
              <a:solidFill>
                <a:srgbClr val="292934"/>
              </a:solidFill>
              <a:latin typeface="Arial"/>
            </a:endParaRPr>
          </a:p>
        </p:txBody>
      </p:sp>
      <p:sp>
        <p:nvSpPr>
          <p:cNvPr id="238" name="TextShape 2"/>
          <p:cNvSpPr txBox="1"/>
          <p:nvPr/>
        </p:nvSpPr>
        <p:spPr>
          <a:xfrm>
            <a:off x="457200" y="1600200"/>
            <a:ext cx="8229240" cy="4876560"/>
          </a:xfrm>
          <a:prstGeom prst="rect">
            <a:avLst/>
          </a:prstGeom>
          <a:noFill/>
          <a:ln>
            <a:noFill/>
          </a:ln>
        </p:spPr>
        <p:txBody>
          <a:bodyPr>
            <a:noAutofit/>
          </a:bodyPr>
          <a:p>
            <a:pPr marL="182880" indent="-182520">
              <a:lnSpc>
                <a:spcPct val="100000"/>
              </a:lnSpc>
              <a:spcBef>
                <a:spcPts val="479"/>
              </a:spcBef>
              <a:buClr>
                <a:srgbClr val="93a299"/>
              </a:buClr>
              <a:buSzPct val="85000"/>
              <a:buFont typeface="Arial"/>
              <a:buChar char="•"/>
            </a:pPr>
            <a:r>
              <a:rPr b="0" lang="fr-FR" sz="2400" spc="-1" strike="noStrike" u="sng">
                <a:solidFill>
                  <a:srgbClr val="292934"/>
                </a:solidFill>
                <a:uFillTx/>
                <a:latin typeface="Arial"/>
              </a:rPr>
              <a:t>Retro Engineering</a:t>
            </a:r>
            <a:r>
              <a:rPr b="0" lang="fr-FR" sz="2400" spc="-1" strike="noStrike">
                <a:solidFill>
                  <a:srgbClr val="292934"/>
                </a:solidFill>
                <a:latin typeface="Arial"/>
              </a:rPr>
              <a:t>: </a:t>
            </a:r>
            <a:endParaRPr b="0" lang="fr-FR" sz="2400" spc="-1" strike="noStrike">
              <a:solidFill>
                <a:srgbClr val="292934"/>
              </a:solidFill>
              <a:latin typeface="Arial"/>
            </a:endParaRPr>
          </a:p>
          <a:p>
            <a:pPr marL="182880" indent="-182520">
              <a:lnSpc>
                <a:spcPct val="100000"/>
              </a:lnSpc>
              <a:spcBef>
                <a:spcPts val="479"/>
              </a:spcBef>
              <a:buClr>
                <a:srgbClr val="93a299"/>
              </a:buClr>
              <a:buSzPct val="85000"/>
              <a:buFont typeface="Wingdings" charset="2"/>
              <a:buChar char=""/>
            </a:pPr>
            <a:r>
              <a:rPr b="0" lang="fr-FR" sz="2400" spc="-1" strike="noStrike">
                <a:solidFill>
                  <a:srgbClr val="292934"/>
                </a:solidFill>
                <a:latin typeface="Arial"/>
              </a:rPr>
              <a:t>on part du produit fini,</a:t>
            </a:r>
            <a:endParaRPr b="0" lang="fr-FR" sz="2400" spc="-1" strike="noStrike">
              <a:solidFill>
                <a:srgbClr val="292934"/>
              </a:solidFill>
              <a:latin typeface="Arial"/>
            </a:endParaRPr>
          </a:p>
          <a:p>
            <a:pPr marL="182880" indent="-182520">
              <a:lnSpc>
                <a:spcPct val="100000"/>
              </a:lnSpc>
              <a:spcBef>
                <a:spcPts val="479"/>
              </a:spcBef>
              <a:buClr>
                <a:srgbClr val="93a299"/>
              </a:buClr>
              <a:buSzPct val="85000"/>
              <a:buFont typeface="Wingdings" charset="2"/>
              <a:buChar char=""/>
            </a:pPr>
            <a:r>
              <a:rPr b="0" lang="fr-FR" sz="2400" spc="-1" strike="noStrike">
                <a:solidFill>
                  <a:srgbClr val="292934"/>
                </a:solidFill>
                <a:latin typeface="Arial"/>
              </a:rPr>
              <a:t>on l’analyse,</a:t>
            </a:r>
            <a:endParaRPr b="0" lang="fr-FR" sz="2400" spc="-1" strike="noStrike">
              <a:solidFill>
                <a:srgbClr val="292934"/>
              </a:solidFill>
              <a:latin typeface="Arial"/>
            </a:endParaRPr>
          </a:p>
          <a:p>
            <a:pPr marL="182880" indent="-182520">
              <a:lnSpc>
                <a:spcPct val="100000"/>
              </a:lnSpc>
              <a:spcBef>
                <a:spcPts val="479"/>
              </a:spcBef>
              <a:buClr>
                <a:srgbClr val="93a299"/>
              </a:buClr>
              <a:buSzPct val="85000"/>
              <a:buFont typeface="Wingdings" charset="2"/>
              <a:buChar char=""/>
            </a:pPr>
            <a:r>
              <a:rPr b="0" lang="fr-FR" sz="2400" spc="-1" strike="noStrike">
                <a:solidFill>
                  <a:srgbClr val="292934"/>
                </a:solidFill>
                <a:latin typeface="Arial"/>
              </a:rPr>
              <a:t>on établit une liste des opérations qu’il réalise,</a:t>
            </a:r>
            <a:endParaRPr b="0" lang="fr-FR" sz="2400" spc="-1" strike="noStrike">
              <a:solidFill>
                <a:srgbClr val="292934"/>
              </a:solidFill>
              <a:latin typeface="Arial"/>
            </a:endParaRPr>
          </a:p>
          <a:p>
            <a:pPr marL="182880" indent="-182520">
              <a:lnSpc>
                <a:spcPct val="100000"/>
              </a:lnSpc>
              <a:spcBef>
                <a:spcPts val="479"/>
              </a:spcBef>
              <a:buClr>
                <a:srgbClr val="93a299"/>
              </a:buClr>
              <a:buSzPct val="85000"/>
              <a:buFont typeface="Wingdings" charset="2"/>
              <a:buChar char=""/>
            </a:pPr>
            <a:r>
              <a:rPr b="0" lang="fr-FR" sz="2400" spc="-1" strike="noStrike">
                <a:solidFill>
                  <a:srgbClr val="292934"/>
                </a:solidFill>
                <a:latin typeface="Arial"/>
              </a:rPr>
              <a:t>on demande à d’autres ingénieurs de le refabriquer.</a:t>
            </a:r>
            <a:endParaRPr b="0" lang="fr-FR" sz="2400" spc="-1" strike="noStrike">
              <a:solidFill>
                <a:srgbClr val="292934"/>
              </a:solidFill>
              <a:latin typeface="Arial"/>
            </a:endParaRPr>
          </a:p>
          <a:p>
            <a:pPr>
              <a:lnSpc>
                <a:spcPct val="100000"/>
              </a:lnSpc>
              <a:spcBef>
                <a:spcPts val="479"/>
              </a:spcBef>
            </a:pPr>
            <a:endParaRPr b="0" lang="fr-FR" sz="2400" spc="-1" strike="noStrike">
              <a:solidFill>
                <a:srgbClr val="292934"/>
              </a:solidFill>
              <a:latin typeface="Arial"/>
            </a:endParaRPr>
          </a:p>
          <a:p>
            <a:pPr marL="182880" indent="-182520">
              <a:lnSpc>
                <a:spcPct val="100000"/>
              </a:lnSpc>
              <a:spcBef>
                <a:spcPts val="479"/>
              </a:spcBef>
              <a:buClr>
                <a:srgbClr val="93a299"/>
              </a:buClr>
              <a:buSzPct val="85000"/>
              <a:buFont typeface="Arial"/>
              <a:buChar char="•"/>
            </a:pPr>
            <a:r>
              <a:rPr b="0" lang="fr-FR" sz="2400" spc="-1" strike="noStrike">
                <a:solidFill>
                  <a:srgbClr val="292934"/>
                </a:solidFill>
                <a:latin typeface="Arial"/>
              </a:rPr>
              <a:t>C’est ainsi que COMPAQ fabrique, pour 1 million de Dollar, son premier compatible PC en novembre 1982</a:t>
            </a:r>
            <a:endParaRPr b="0" lang="fr-FR" sz="2400" spc="-1" strike="noStrike">
              <a:solidFill>
                <a:srgbClr val="292934"/>
              </a:solidFill>
              <a:latin typeface="Arial"/>
            </a:endParaRPr>
          </a:p>
          <a:p>
            <a:pPr>
              <a:lnSpc>
                <a:spcPct val="100000"/>
              </a:lnSpc>
              <a:spcBef>
                <a:spcPts val="479"/>
              </a:spcBef>
            </a:pPr>
            <a:endParaRPr b="0" lang="fr-FR" sz="2400" spc="-1" strike="noStrike">
              <a:solidFill>
                <a:srgbClr val="292934"/>
              </a:solidFill>
              <a:latin typeface="Arial"/>
            </a:endParaRPr>
          </a:p>
        </p:txBody>
      </p:sp>
      <p:sp>
        <p:nvSpPr>
          <p:cNvPr id="239" name="TextShape 3"/>
          <p:cNvSpPr txBox="1"/>
          <p:nvPr/>
        </p:nvSpPr>
        <p:spPr>
          <a:xfrm>
            <a:off x="7620120" y="18360"/>
            <a:ext cx="1066320" cy="328680"/>
          </a:xfrm>
          <a:prstGeom prst="rect">
            <a:avLst/>
          </a:prstGeom>
          <a:noFill/>
          <a:ln>
            <a:noFill/>
          </a:ln>
        </p:spPr>
        <p:txBody>
          <a:bodyPr anchor="ctr">
            <a:noAutofit/>
          </a:bodyPr>
          <a:p>
            <a:pPr>
              <a:lnSpc>
                <a:spcPct val="100000"/>
              </a:lnSpc>
            </a:pPr>
            <a:fld id="{80721A6D-2658-49F6-9826-150A87067224}" type="slidenum">
              <a:rPr b="1" lang="fr-FR" sz="1400" spc="-1" strike="noStrike">
                <a:solidFill>
                  <a:srgbClr val="ffffff"/>
                </a:solidFill>
                <a:latin typeface="Arial"/>
              </a:rPr>
              <a:t>&lt;numéro&gt;</a:t>
            </a:fld>
            <a:endParaRPr b="0" lang="fr-FR" sz="1400" spc="-1" strike="noStrike">
              <a:latin typeface="Times New Roman"/>
            </a:endParaRPr>
          </a:p>
        </p:txBody>
      </p:sp>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0" name="TextShape 1"/>
          <p:cNvSpPr txBox="1"/>
          <p:nvPr/>
        </p:nvSpPr>
        <p:spPr>
          <a:xfrm>
            <a:off x="722160" y="2362320"/>
            <a:ext cx="7772040" cy="2199960"/>
          </a:xfrm>
          <a:prstGeom prst="rect">
            <a:avLst/>
          </a:prstGeom>
          <a:noFill/>
          <a:ln>
            <a:noFill/>
          </a:ln>
        </p:spPr>
        <p:txBody>
          <a:bodyPr anchor="b">
            <a:noAutofit/>
          </a:bodyPr>
          <a:p>
            <a:pPr>
              <a:lnSpc>
                <a:spcPct val="100000"/>
              </a:lnSpc>
            </a:pPr>
            <a:r>
              <a:rPr b="0" lang="fr-FR" sz="4800" spc="-100" strike="noStrike" cap="all">
                <a:solidFill>
                  <a:srgbClr val="f3f2dc"/>
                </a:solidFill>
                <a:latin typeface="Arial"/>
              </a:rPr>
              <a:t>Apple</a:t>
            </a:r>
            <a:endParaRPr b="0" lang="fr-FR" sz="4800" spc="-1" strike="noStrike">
              <a:solidFill>
                <a:srgbClr val="ffffff"/>
              </a:solidFill>
              <a:latin typeface="Arial"/>
            </a:endParaRPr>
          </a:p>
        </p:txBody>
      </p:sp>
      <p:sp>
        <p:nvSpPr>
          <p:cNvPr id="241" name="TextShape 2"/>
          <p:cNvSpPr txBox="1"/>
          <p:nvPr/>
        </p:nvSpPr>
        <p:spPr>
          <a:xfrm>
            <a:off x="722160" y="4626720"/>
            <a:ext cx="7772040" cy="1499760"/>
          </a:xfrm>
          <a:prstGeom prst="rect">
            <a:avLst/>
          </a:prstGeom>
          <a:noFill/>
          <a:ln>
            <a:noFill/>
          </a:ln>
        </p:spPr>
        <p:txBody>
          <a:bodyPr>
            <a:noAutofit/>
          </a:bodyPr>
          <a:p>
            <a:endParaRPr b="0" lang="fr-FR" sz="2400" spc="-1" strike="noStrike">
              <a:solidFill>
                <a:srgbClr val="ffffff"/>
              </a:solidFill>
              <a:latin typeface="Arial"/>
            </a:endParaRPr>
          </a:p>
        </p:txBody>
      </p:sp>
      <p:sp>
        <p:nvSpPr>
          <p:cNvPr id="242" name="TextShape 3"/>
          <p:cNvSpPr txBox="1"/>
          <p:nvPr/>
        </p:nvSpPr>
        <p:spPr>
          <a:xfrm>
            <a:off x="7620120" y="18360"/>
            <a:ext cx="1066320" cy="328680"/>
          </a:xfrm>
          <a:prstGeom prst="rect">
            <a:avLst/>
          </a:prstGeom>
          <a:noFill/>
          <a:ln>
            <a:noFill/>
          </a:ln>
        </p:spPr>
        <p:txBody>
          <a:bodyPr anchor="ctr">
            <a:noAutofit/>
          </a:bodyPr>
          <a:p>
            <a:pPr>
              <a:lnSpc>
                <a:spcPct val="100000"/>
              </a:lnSpc>
            </a:pPr>
            <a:fld id="{8E95636E-4F0B-4307-9831-0D0BFA54F308}" type="slidenum">
              <a:rPr b="1" lang="fr-FR" sz="1400" spc="-1" strike="noStrike">
                <a:solidFill>
                  <a:srgbClr val="ffffff"/>
                </a:solidFill>
                <a:latin typeface="Arial"/>
              </a:rPr>
              <a:t>&lt;numéro&gt;</a:t>
            </a:fld>
            <a:endParaRPr b="0" lang="fr-FR" sz="1400" spc="-1" strike="noStrike">
              <a:latin typeface="Times New Roman"/>
            </a:endParaRPr>
          </a:p>
        </p:txBody>
      </p:sp>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3" name="TextShape 1"/>
          <p:cNvSpPr txBox="1"/>
          <p:nvPr/>
        </p:nvSpPr>
        <p:spPr>
          <a:xfrm>
            <a:off x="457200" y="533520"/>
            <a:ext cx="8229240" cy="990360"/>
          </a:xfrm>
          <a:prstGeom prst="rect">
            <a:avLst/>
          </a:prstGeom>
          <a:noFill/>
          <a:ln>
            <a:noFill/>
          </a:ln>
        </p:spPr>
        <p:txBody>
          <a:bodyPr anchor="ctr">
            <a:noAutofit/>
          </a:bodyPr>
          <a:p>
            <a:endParaRPr b="0" lang="fr-FR" sz="1800" spc="-1" strike="noStrike">
              <a:solidFill>
                <a:srgbClr val="292934"/>
              </a:solidFill>
              <a:latin typeface="Arial"/>
            </a:endParaRPr>
          </a:p>
        </p:txBody>
      </p:sp>
      <p:sp>
        <p:nvSpPr>
          <p:cNvPr id="244" name="TextShape 2"/>
          <p:cNvSpPr txBox="1"/>
          <p:nvPr/>
        </p:nvSpPr>
        <p:spPr>
          <a:xfrm>
            <a:off x="457200" y="1600200"/>
            <a:ext cx="8229240" cy="4876560"/>
          </a:xfrm>
          <a:prstGeom prst="rect">
            <a:avLst/>
          </a:prstGeom>
          <a:noFill/>
          <a:ln>
            <a:noFill/>
          </a:ln>
        </p:spPr>
        <p:txBody>
          <a:bodyPr>
            <a:noAutofit/>
          </a:bodyPr>
          <a:p>
            <a:pPr marL="182880" indent="-182520">
              <a:lnSpc>
                <a:spcPct val="100000"/>
              </a:lnSpc>
              <a:spcBef>
                <a:spcPts val="479"/>
              </a:spcBef>
              <a:buClr>
                <a:srgbClr val="93a299"/>
              </a:buClr>
              <a:buSzPct val="85000"/>
              <a:buFont typeface="Arial"/>
              <a:buChar char="•"/>
            </a:pPr>
            <a:r>
              <a:rPr b="0" lang="fr-FR" sz="2400" spc="-1" strike="noStrike">
                <a:solidFill>
                  <a:srgbClr val="292934"/>
                </a:solidFill>
                <a:latin typeface="Arial"/>
              </a:rPr>
              <a:t>Apple est créée le 1er avril 1976 dans le garage de la maison d'enfance de Steve Jobs à Los Altos en Californie par Steve Jobs, Steve Wozniak et Ronald Wayne.</a:t>
            </a:r>
            <a:endParaRPr b="0" lang="fr-FR" sz="2400" spc="-1" strike="noStrike">
              <a:solidFill>
                <a:srgbClr val="292934"/>
              </a:solidFill>
              <a:latin typeface="Arial"/>
            </a:endParaRPr>
          </a:p>
          <a:p>
            <a:pPr marL="182880" indent="-182520">
              <a:lnSpc>
                <a:spcPct val="100000"/>
              </a:lnSpc>
              <a:spcBef>
                <a:spcPts val="479"/>
              </a:spcBef>
              <a:buClr>
                <a:srgbClr val="93a299"/>
              </a:buClr>
              <a:buSzPct val="85000"/>
              <a:buFont typeface="Arial"/>
              <a:buChar char="•"/>
            </a:pPr>
            <a:r>
              <a:rPr b="0" lang="fr-FR" sz="2400" spc="-1" strike="noStrike">
                <a:solidFill>
                  <a:srgbClr val="292934"/>
                </a:solidFill>
                <a:latin typeface="Arial"/>
              </a:rPr>
              <a:t>Et le 1</a:t>
            </a:r>
            <a:r>
              <a:rPr b="0" lang="fr-FR" sz="2400" spc="-1" strike="noStrike" baseline="30000">
                <a:solidFill>
                  <a:srgbClr val="292934"/>
                </a:solidFill>
                <a:latin typeface="Arial"/>
              </a:rPr>
              <a:t>er</a:t>
            </a:r>
            <a:r>
              <a:rPr b="0" lang="fr-FR" sz="2400" spc="-1" strike="noStrike">
                <a:solidFill>
                  <a:srgbClr val="292934"/>
                </a:solidFill>
                <a:latin typeface="Arial"/>
              </a:rPr>
              <a:t> juillet 1976 l'ordinateur Apple-1 fut proposé au public, cet ordinateur vendu "tout-assemblé" était vendu sans alimentation, sans clavier ou écran, des éléments comptés en supplément.</a:t>
            </a:r>
            <a:endParaRPr b="0" lang="fr-FR" sz="2400" spc="-1" strike="noStrike">
              <a:solidFill>
                <a:srgbClr val="292934"/>
              </a:solidFill>
              <a:latin typeface="Arial"/>
            </a:endParaRPr>
          </a:p>
          <a:p>
            <a:pPr marL="182880" indent="-182520">
              <a:lnSpc>
                <a:spcPct val="100000"/>
              </a:lnSpc>
              <a:spcBef>
                <a:spcPts val="479"/>
              </a:spcBef>
              <a:buClr>
                <a:srgbClr val="93a299"/>
              </a:buClr>
              <a:buSzPct val="85000"/>
              <a:buFont typeface="Arial"/>
              <a:buChar char="•"/>
            </a:pPr>
            <a:r>
              <a:rPr b="0" lang="fr-FR" sz="2400" spc="-1" strike="noStrike">
                <a:solidFill>
                  <a:srgbClr val="292934"/>
                </a:solidFill>
                <a:latin typeface="Arial"/>
              </a:rPr>
              <a:t>Une idée reprise par IBM plus tard</a:t>
            </a:r>
            <a:endParaRPr b="0" lang="fr-FR" sz="2400" spc="-1" strike="noStrike">
              <a:solidFill>
                <a:srgbClr val="292934"/>
              </a:solidFill>
              <a:latin typeface="Arial"/>
            </a:endParaRPr>
          </a:p>
        </p:txBody>
      </p:sp>
      <p:sp>
        <p:nvSpPr>
          <p:cNvPr id="245" name="TextShape 3"/>
          <p:cNvSpPr txBox="1"/>
          <p:nvPr/>
        </p:nvSpPr>
        <p:spPr>
          <a:xfrm>
            <a:off x="7620120" y="18360"/>
            <a:ext cx="1066320" cy="328680"/>
          </a:xfrm>
          <a:prstGeom prst="rect">
            <a:avLst/>
          </a:prstGeom>
          <a:noFill/>
          <a:ln>
            <a:noFill/>
          </a:ln>
        </p:spPr>
        <p:txBody>
          <a:bodyPr anchor="ctr">
            <a:noAutofit/>
          </a:bodyPr>
          <a:p>
            <a:pPr>
              <a:lnSpc>
                <a:spcPct val="100000"/>
              </a:lnSpc>
            </a:pPr>
            <a:fld id="{A65CEBB6-8209-4DB5-8246-C0177578C088}" type="slidenum">
              <a:rPr b="1" lang="fr-FR" sz="1400" spc="-1" strike="noStrike">
                <a:solidFill>
                  <a:srgbClr val="ffffff"/>
                </a:solidFill>
                <a:latin typeface="Arial"/>
              </a:rPr>
              <a:t>&lt;numéro&gt;</a:t>
            </a:fld>
            <a:endParaRPr b="0" lang="fr-FR" sz="1400" spc="-1" strike="noStrike">
              <a:latin typeface="Times New Roman"/>
            </a:endParaRPr>
          </a:p>
        </p:txBody>
      </p:sp>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6" name="TextShape 1"/>
          <p:cNvSpPr txBox="1"/>
          <p:nvPr/>
        </p:nvSpPr>
        <p:spPr>
          <a:xfrm>
            <a:off x="457200" y="533520"/>
            <a:ext cx="8229240" cy="990360"/>
          </a:xfrm>
          <a:prstGeom prst="rect">
            <a:avLst/>
          </a:prstGeom>
          <a:noFill/>
          <a:ln>
            <a:noFill/>
          </a:ln>
        </p:spPr>
        <p:txBody>
          <a:bodyPr anchor="ctr">
            <a:noAutofit/>
          </a:bodyPr>
          <a:p>
            <a:endParaRPr b="0" lang="fr-FR" sz="1800" spc="-1" strike="noStrike">
              <a:solidFill>
                <a:srgbClr val="292934"/>
              </a:solidFill>
              <a:latin typeface="Arial"/>
            </a:endParaRPr>
          </a:p>
        </p:txBody>
      </p:sp>
      <p:pic>
        <p:nvPicPr>
          <p:cNvPr id="247" name="Espace réservé du contenu 4" descr=""/>
          <p:cNvPicPr/>
          <p:nvPr/>
        </p:nvPicPr>
        <p:blipFill>
          <a:blip r:embed="rId1"/>
          <a:stretch/>
        </p:blipFill>
        <p:spPr>
          <a:xfrm>
            <a:off x="556920" y="1600200"/>
            <a:ext cx="8030160" cy="4876560"/>
          </a:xfrm>
          <a:prstGeom prst="rect">
            <a:avLst/>
          </a:prstGeom>
          <a:ln>
            <a:noFill/>
          </a:ln>
        </p:spPr>
      </p:pic>
      <p:sp>
        <p:nvSpPr>
          <p:cNvPr id="248" name="TextShape 2"/>
          <p:cNvSpPr txBox="1"/>
          <p:nvPr/>
        </p:nvSpPr>
        <p:spPr>
          <a:xfrm>
            <a:off x="7620120" y="18360"/>
            <a:ext cx="1066320" cy="328680"/>
          </a:xfrm>
          <a:prstGeom prst="rect">
            <a:avLst/>
          </a:prstGeom>
          <a:noFill/>
          <a:ln>
            <a:noFill/>
          </a:ln>
        </p:spPr>
        <p:txBody>
          <a:bodyPr anchor="ctr">
            <a:noAutofit/>
          </a:bodyPr>
          <a:p>
            <a:pPr>
              <a:lnSpc>
                <a:spcPct val="100000"/>
              </a:lnSpc>
            </a:pPr>
            <a:fld id="{26A56ED1-1411-4F14-8C9E-9BF83BFA6837}" type="slidenum">
              <a:rPr b="1" lang="fr-FR" sz="1400" spc="-1" strike="noStrike">
                <a:solidFill>
                  <a:srgbClr val="ffffff"/>
                </a:solidFill>
                <a:latin typeface="Arial"/>
              </a:rPr>
              <a:t>&lt;numéro&gt;</a:t>
            </a:fld>
            <a:endParaRPr b="0" lang="fr-FR" sz="1400" spc="-1" strike="noStrike">
              <a:latin typeface="Times New Roman"/>
            </a:endParaRPr>
          </a:p>
        </p:txBody>
      </p:sp>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9" name="TextShape 1"/>
          <p:cNvSpPr txBox="1"/>
          <p:nvPr/>
        </p:nvSpPr>
        <p:spPr>
          <a:xfrm>
            <a:off x="722160" y="2362320"/>
            <a:ext cx="7772040" cy="2199960"/>
          </a:xfrm>
          <a:prstGeom prst="rect">
            <a:avLst/>
          </a:prstGeom>
          <a:noFill/>
          <a:ln>
            <a:noFill/>
          </a:ln>
        </p:spPr>
        <p:txBody>
          <a:bodyPr anchor="b">
            <a:noAutofit/>
          </a:bodyPr>
          <a:p>
            <a:pPr>
              <a:lnSpc>
                <a:spcPct val="100000"/>
              </a:lnSpc>
            </a:pPr>
            <a:r>
              <a:rPr b="0" lang="fr-FR" sz="4800" spc="-100" strike="noStrike" cap="all">
                <a:solidFill>
                  <a:srgbClr val="f3f2dc"/>
                </a:solidFill>
                <a:latin typeface="Arial"/>
              </a:rPr>
              <a:t>Windows</a:t>
            </a:r>
            <a:endParaRPr b="0" lang="fr-FR" sz="4800" spc="-1" strike="noStrike">
              <a:solidFill>
                <a:srgbClr val="ffffff"/>
              </a:solidFill>
              <a:latin typeface="Arial"/>
            </a:endParaRPr>
          </a:p>
        </p:txBody>
      </p:sp>
      <p:sp>
        <p:nvSpPr>
          <p:cNvPr id="250" name="TextShape 2"/>
          <p:cNvSpPr txBox="1"/>
          <p:nvPr/>
        </p:nvSpPr>
        <p:spPr>
          <a:xfrm>
            <a:off x="722160" y="4626720"/>
            <a:ext cx="7772040" cy="1499760"/>
          </a:xfrm>
          <a:prstGeom prst="rect">
            <a:avLst/>
          </a:prstGeom>
          <a:noFill/>
          <a:ln>
            <a:noFill/>
          </a:ln>
        </p:spPr>
        <p:txBody>
          <a:bodyPr>
            <a:noAutofit/>
          </a:bodyPr>
          <a:p>
            <a:endParaRPr b="0" lang="fr-FR" sz="2400" spc="-1" strike="noStrike">
              <a:solidFill>
                <a:srgbClr val="ffffff"/>
              </a:solidFill>
              <a:latin typeface="Arial"/>
            </a:endParaRPr>
          </a:p>
        </p:txBody>
      </p:sp>
      <p:sp>
        <p:nvSpPr>
          <p:cNvPr id="251" name="TextShape 3"/>
          <p:cNvSpPr txBox="1"/>
          <p:nvPr/>
        </p:nvSpPr>
        <p:spPr>
          <a:xfrm>
            <a:off x="7620120" y="18360"/>
            <a:ext cx="1066320" cy="328680"/>
          </a:xfrm>
          <a:prstGeom prst="rect">
            <a:avLst/>
          </a:prstGeom>
          <a:noFill/>
          <a:ln>
            <a:noFill/>
          </a:ln>
        </p:spPr>
        <p:txBody>
          <a:bodyPr anchor="ctr">
            <a:noAutofit/>
          </a:bodyPr>
          <a:p>
            <a:pPr>
              <a:lnSpc>
                <a:spcPct val="100000"/>
              </a:lnSpc>
            </a:pPr>
            <a:fld id="{1F1024BE-0CF6-4848-8890-6F7E87D1AD62}" type="slidenum">
              <a:rPr b="1" lang="fr-FR" sz="1400" spc="-1" strike="noStrike">
                <a:solidFill>
                  <a:srgbClr val="ffffff"/>
                </a:solidFill>
                <a:latin typeface="Arial"/>
              </a:rPr>
              <a:t>&lt;numéro&gt;</a:t>
            </a:fld>
            <a:endParaRPr b="0" lang="fr-FR" sz="1400" spc="-1" strike="noStrike">
              <a:latin typeface="Times New Roman"/>
            </a:endParaRPr>
          </a:p>
        </p:txBody>
      </p:sp>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2" name="TextShape 1"/>
          <p:cNvSpPr txBox="1"/>
          <p:nvPr/>
        </p:nvSpPr>
        <p:spPr>
          <a:xfrm>
            <a:off x="457200" y="533520"/>
            <a:ext cx="8229240" cy="990360"/>
          </a:xfrm>
          <a:prstGeom prst="rect">
            <a:avLst/>
          </a:prstGeom>
          <a:noFill/>
          <a:ln>
            <a:noFill/>
          </a:ln>
        </p:spPr>
        <p:txBody>
          <a:bodyPr anchor="ctr">
            <a:noAutofit/>
          </a:bodyPr>
          <a:p>
            <a:endParaRPr b="0" lang="fr-FR" sz="1800" spc="-1" strike="noStrike">
              <a:solidFill>
                <a:srgbClr val="292934"/>
              </a:solidFill>
              <a:latin typeface="Arial"/>
            </a:endParaRPr>
          </a:p>
        </p:txBody>
      </p:sp>
      <p:sp>
        <p:nvSpPr>
          <p:cNvPr id="253" name="TextShape 2"/>
          <p:cNvSpPr txBox="1"/>
          <p:nvPr/>
        </p:nvSpPr>
        <p:spPr>
          <a:xfrm>
            <a:off x="457200" y="1600200"/>
            <a:ext cx="8229240" cy="4876560"/>
          </a:xfrm>
          <a:prstGeom prst="rect">
            <a:avLst/>
          </a:prstGeom>
          <a:noFill/>
          <a:ln>
            <a:noFill/>
          </a:ln>
        </p:spPr>
        <p:txBody>
          <a:bodyPr>
            <a:noAutofit/>
          </a:bodyPr>
          <a:p>
            <a:pPr marL="182880" indent="-182520">
              <a:lnSpc>
                <a:spcPct val="100000"/>
              </a:lnSpc>
              <a:spcBef>
                <a:spcPts val="479"/>
              </a:spcBef>
              <a:buClr>
                <a:srgbClr val="93a299"/>
              </a:buClr>
              <a:buSzPct val="85000"/>
              <a:buFont typeface="Arial"/>
              <a:buChar char="•"/>
            </a:pPr>
            <a:r>
              <a:rPr b="0" lang="fr-FR" sz="2400" spc="-1" strike="noStrike">
                <a:solidFill>
                  <a:srgbClr val="292934"/>
                </a:solidFill>
                <a:latin typeface="Arial"/>
              </a:rPr>
              <a:t>En 1985 IBM est dépassé par les compatibles et tente de créer, avec la collaboration de MICROSOFT, un nouveau système d’exploitation l’OS/2.</a:t>
            </a:r>
            <a:endParaRPr b="0" lang="fr-FR" sz="2400" spc="-1" strike="noStrike">
              <a:solidFill>
                <a:srgbClr val="292934"/>
              </a:solidFill>
              <a:latin typeface="Arial"/>
            </a:endParaRPr>
          </a:p>
        </p:txBody>
      </p:sp>
      <p:sp>
        <p:nvSpPr>
          <p:cNvPr id="254" name="TextShape 3"/>
          <p:cNvSpPr txBox="1"/>
          <p:nvPr/>
        </p:nvSpPr>
        <p:spPr>
          <a:xfrm>
            <a:off x="7620120" y="18360"/>
            <a:ext cx="1066320" cy="328680"/>
          </a:xfrm>
          <a:prstGeom prst="rect">
            <a:avLst/>
          </a:prstGeom>
          <a:noFill/>
          <a:ln>
            <a:noFill/>
          </a:ln>
        </p:spPr>
        <p:txBody>
          <a:bodyPr anchor="ctr">
            <a:noAutofit/>
          </a:bodyPr>
          <a:p>
            <a:pPr>
              <a:lnSpc>
                <a:spcPct val="100000"/>
              </a:lnSpc>
            </a:pPr>
            <a:fld id="{6E83B22A-A20F-4B6F-B108-5986AB5A7AF6}" type="slidenum">
              <a:rPr b="1" lang="fr-FR" sz="1400" spc="-1" strike="noStrike">
                <a:solidFill>
                  <a:srgbClr val="ffffff"/>
                </a:solidFill>
                <a:latin typeface="Arial"/>
              </a:rPr>
              <a:t>&lt;numéro&gt;</a:t>
            </a:fld>
            <a:endParaRPr b="0" lang="fr-FR" sz="1400" spc="-1" strike="noStrike">
              <a:latin typeface="Times New Roman"/>
            </a:endParaRPr>
          </a:p>
        </p:txBody>
      </p:sp>
      <p:pic>
        <p:nvPicPr>
          <p:cNvPr id="255" name="Image 5" descr=""/>
          <p:cNvPicPr/>
          <p:nvPr/>
        </p:nvPicPr>
        <p:blipFill>
          <a:blip r:embed="rId1"/>
          <a:stretch/>
        </p:blipFill>
        <p:spPr>
          <a:xfrm>
            <a:off x="2483640" y="3069000"/>
            <a:ext cx="4488120" cy="3590280"/>
          </a:xfrm>
          <a:prstGeom prst="rect">
            <a:avLst/>
          </a:prstGeom>
          <a:ln>
            <a:noFill/>
          </a:ln>
        </p:spPr>
      </p:pic>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6" name="TextShape 1"/>
          <p:cNvSpPr txBox="1"/>
          <p:nvPr/>
        </p:nvSpPr>
        <p:spPr>
          <a:xfrm>
            <a:off x="457200" y="533520"/>
            <a:ext cx="8229240" cy="990360"/>
          </a:xfrm>
          <a:prstGeom prst="rect">
            <a:avLst/>
          </a:prstGeom>
          <a:noFill/>
          <a:ln>
            <a:noFill/>
          </a:ln>
        </p:spPr>
        <p:txBody>
          <a:bodyPr anchor="ctr">
            <a:noAutofit/>
          </a:bodyPr>
          <a:p>
            <a:endParaRPr b="0" lang="fr-FR" sz="1800" spc="-1" strike="noStrike">
              <a:solidFill>
                <a:srgbClr val="292934"/>
              </a:solidFill>
              <a:latin typeface="Arial"/>
            </a:endParaRPr>
          </a:p>
        </p:txBody>
      </p:sp>
      <p:sp>
        <p:nvSpPr>
          <p:cNvPr id="257" name="TextShape 2"/>
          <p:cNvSpPr txBox="1"/>
          <p:nvPr/>
        </p:nvSpPr>
        <p:spPr>
          <a:xfrm>
            <a:off x="457200" y="1600200"/>
            <a:ext cx="8229240" cy="4876560"/>
          </a:xfrm>
          <a:prstGeom prst="rect">
            <a:avLst/>
          </a:prstGeom>
          <a:noFill/>
          <a:ln>
            <a:noFill/>
          </a:ln>
        </p:spPr>
        <p:txBody>
          <a:bodyPr>
            <a:noAutofit/>
          </a:bodyPr>
          <a:p>
            <a:pPr marL="182880" indent="-182520">
              <a:lnSpc>
                <a:spcPct val="100000"/>
              </a:lnSpc>
              <a:spcBef>
                <a:spcPts val="479"/>
              </a:spcBef>
              <a:buClr>
                <a:srgbClr val="93a299"/>
              </a:buClr>
              <a:buSzPct val="85000"/>
              <a:buFont typeface="Arial"/>
              <a:buChar char="•"/>
            </a:pPr>
            <a:r>
              <a:rPr b="0" lang="fr-FR" sz="2400" spc="-1" strike="noStrike">
                <a:solidFill>
                  <a:srgbClr val="292934"/>
                </a:solidFill>
                <a:latin typeface="Arial"/>
              </a:rPr>
              <a:t>MICROSOFT faisant la plus grande partie de ses revenus avec les compatibles et leur utilisation du MS-DOS, décide de se dissocier d’IBM en développant une interface graphique WINDOWS inspiré de la conception de l’APPLE ( 1984 ).</a:t>
            </a:r>
            <a:endParaRPr b="0" lang="fr-FR" sz="2400" spc="-1" strike="noStrike">
              <a:solidFill>
                <a:srgbClr val="292934"/>
              </a:solidFill>
              <a:latin typeface="Arial"/>
            </a:endParaRPr>
          </a:p>
          <a:p>
            <a:pPr marL="182880" indent="-182520">
              <a:lnSpc>
                <a:spcPct val="100000"/>
              </a:lnSpc>
              <a:spcBef>
                <a:spcPts val="479"/>
              </a:spcBef>
              <a:buClr>
                <a:srgbClr val="93a299"/>
              </a:buClr>
              <a:buSzPct val="85000"/>
              <a:buFont typeface="Arial"/>
              <a:buChar char="•"/>
            </a:pPr>
            <a:r>
              <a:rPr b="0" lang="fr-FR" sz="2400" spc="-1" strike="noStrike">
                <a:solidFill>
                  <a:srgbClr val="292934"/>
                </a:solidFill>
                <a:latin typeface="Arial"/>
              </a:rPr>
              <a:t>En 1990 apparaît WINDOWS 3.0 qui révolutionne le monde du PC</a:t>
            </a:r>
            <a:endParaRPr b="0" lang="fr-FR" sz="2400" spc="-1" strike="noStrike">
              <a:solidFill>
                <a:srgbClr val="292934"/>
              </a:solidFill>
              <a:latin typeface="Arial"/>
            </a:endParaRPr>
          </a:p>
          <a:p>
            <a:pPr>
              <a:lnSpc>
                <a:spcPct val="100000"/>
              </a:lnSpc>
              <a:spcBef>
                <a:spcPts val="479"/>
              </a:spcBef>
            </a:pPr>
            <a:endParaRPr b="0" lang="fr-FR" sz="2400" spc="-1" strike="noStrike">
              <a:solidFill>
                <a:srgbClr val="292934"/>
              </a:solidFill>
              <a:latin typeface="Arial"/>
            </a:endParaRPr>
          </a:p>
        </p:txBody>
      </p:sp>
      <p:sp>
        <p:nvSpPr>
          <p:cNvPr id="258" name="TextShape 3"/>
          <p:cNvSpPr txBox="1"/>
          <p:nvPr/>
        </p:nvSpPr>
        <p:spPr>
          <a:xfrm>
            <a:off x="7620120" y="18360"/>
            <a:ext cx="1066320" cy="328680"/>
          </a:xfrm>
          <a:prstGeom prst="rect">
            <a:avLst/>
          </a:prstGeom>
          <a:noFill/>
          <a:ln>
            <a:noFill/>
          </a:ln>
        </p:spPr>
        <p:txBody>
          <a:bodyPr anchor="ctr">
            <a:noAutofit/>
          </a:bodyPr>
          <a:p>
            <a:pPr>
              <a:lnSpc>
                <a:spcPct val="100000"/>
              </a:lnSpc>
            </a:pPr>
            <a:fld id="{FEBCE8E2-C167-4B2E-8C2B-B4F1CA5C727D}" type="slidenum">
              <a:rPr b="1" lang="fr-FR" sz="1400" spc="-1" strike="noStrike">
                <a:solidFill>
                  <a:srgbClr val="ffffff"/>
                </a:solidFill>
                <a:latin typeface="Arial"/>
              </a:rPr>
              <a:t>&lt;numéro&gt;</a:t>
            </a:fld>
            <a:endParaRPr b="0" lang="fr-FR" sz="1400" spc="-1" strike="noStrike">
              <a:latin typeface="Times New Roman"/>
            </a:endParaRPr>
          </a:p>
        </p:txBody>
      </p:sp>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9" name="TextShape 1"/>
          <p:cNvSpPr txBox="1"/>
          <p:nvPr/>
        </p:nvSpPr>
        <p:spPr>
          <a:xfrm>
            <a:off x="457200" y="533520"/>
            <a:ext cx="8229240" cy="990360"/>
          </a:xfrm>
          <a:prstGeom prst="rect">
            <a:avLst/>
          </a:prstGeom>
          <a:noFill/>
          <a:ln>
            <a:noFill/>
          </a:ln>
        </p:spPr>
        <p:txBody>
          <a:bodyPr anchor="ctr">
            <a:noAutofit/>
          </a:bodyPr>
          <a:p>
            <a:endParaRPr b="0" lang="fr-FR" sz="1800" spc="-1" strike="noStrike">
              <a:solidFill>
                <a:srgbClr val="292934"/>
              </a:solidFill>
              <a:latin typeface="Arial"/>
            </a:endParaRPr>
          </a:p>
        </p:txBody>
      </p:sp>
      <p:sp>
        <p:nvSpPr>
          <p:cNvPr id="260" name="TextShape 2"/>
          <p:cNvSpPr txBox="1"/>
          <p:nvPr/>
        </p:nvSpPr>
        <p:spPr>
          <a:xfrm>
            <a:off x="7620120" y="18360"/>
            <a:ext cx="1066320" cy="328680"/>
          </a:xfrm>
          <a:prstGeom prst="rect">
            <a:avLst/>
          </a:prstGeom>
          <a:noFill/>
          <a:ln>
            <a:noFill/>
          </a:ln>
        </p:spPr>
        <p:txBody>
          <a:bodyPr anchor="ctr">
            <a:noAutofit/>
          </a:bodyPr>
          <a:p>
            <a:pPr>
              <a:lnSpc>
                <a:spcPct val="100000"/>
              </a:lnSpc>
            </a:pPr>
            <a:fld id="{97550BB9-7DC9-4A3E-BE54-890033BDD9CF}" type="slidenum">
              <a:rPr b="1" lang="fr-FR" sz="1400" spc="-1" strike="noStrike">
                <a:solidFill>
                  <a:srgbClr val="ffffff"/>
                </a:solidFill>
                <a:latin typeface="Arial"/>
              </a:rPr>
              <a:t>&lt;numéro&gt;</a:t>
            </a:fld>
            <a:endParaRPr b="0" lang="fr-FR" sz="1400" spc="-1" strike="noStrike">
              <a:latin typeface="Times New Roman"/>
            </a:endParaRPr>
          </a:p>
        </p:txBody>
      </p:sp>
      <p:pic>
        <p:nvPicPr>
          <p:cNvPr id="261" name="Espace réservé du contenu 8" descr=""/>
          <p:cNvPicPr/>
          <p:nvPr/>
        </p:nvPicPr>
        <p:blipFill>
          <a:blip r:embed="rId1"/>
          <a:stretch/>
        </p:blipFill>
        <p:spPr>
          <a:xfrm>
            <a:off x="1523880" y="1752480"/>
            <a:ext cx="6095520" cy="4571640"/>
          </a:xfrm>
          <a:prstGeom prst="rect">
            <a:avLst/>
          </a:prstGeom>
          <a:ln>
            <a:noFill/>
          </a:ln>
        </p:spPr>
      </p:pic>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2" name="TextShape 1"/>
          <p:cNvSpPr txBox="1"/>
          <p:nvPr/>
        </p:nvSpPr>
        <p:spPr>
          <a:xfrm>
            <a:off x="457200" y="533520"/>
            <a:ext cx="8229240" cy="990360"/>
          </a:xfrm>
          <a:prstGeom prst="rect">
            <a:avLst/>
          </a:prstGeom>
          <a:noFill/>
          <a:ln>
            <a:noFill/>
          </a:ln>
        </p:spPr>
        <p:txBody>
          <a:bodyPr anchor="ctr">
            <a:noAutofit/>
          </a:bodyPr>
          <a:p>
            <a:pPr>
              <a:lnSpc>
                <a:spcPct val="100000"/>
              </a:lnSpc>
            </a:pPr>
            <a:r>
              <a:rPr b="0" lang="fr-FR" sz="4000" spc="-100" strike="noStrike">
                <a:solidFill>
                  <a:srgbClr val="d2533c"/>
                </a:solidFill>
                <a:latin typeface="Arial"/>
              </a:rPr>
              <a:t>Tubes à vides 1940 -1956</a:t>
            </a:r>
            <a:endParaRPr b="0" lang="fr-FR" sz="4000" spc="-1" strike="noStrike">
              <a:solidFill>
                <a:srgbClr val="292934"/>
              </a:solidFill>
              <a:latin typeface="Arial"/>
            </a:endParaRPr>
          </a:p>
        </p:txBody>
      </p:sp>
      <p:sp>
        <p:nvSpPr>
          <p:cNvPr id="143" name="TextShape 2"/>
          <p:cNvSpPr txBox="1"/>
          <p:nvPr/>
        </p:nvSpPr>
        <p:spPr>
          <a:xfrm>
            <a:off x="457200" y="1600200"/>
            <a:ext cx="8229240" cy="4876560"/>
          </a:xfrm>
          <a:prstGeom prst="rect">
            <a:avLst/>
          </a:prstGeom>
          <a:noFill/>
          <a:ln>
            <a:noFill/>
          </a:ln>
        </p:spPr>
        <p:txBody>
          <a:bodyPr>
            <a:noAutofit/>
          </a:bodyPr>
          <a:p>
            <a:pPr marL="182880" indent="-182520">
              <a:lnSpc>
                <a:spcPct val="100000"/>
              </a:lnSpc>
              <a:spcBef>
                <a:spcPts val="479"/>
              </a:spcBef>
              <a:buClr>
                <a:srgbClr val="93a299"/>
              </a:buClr>
              <a:buSzPct val="85000"/>
              <a:buFont typeface="Arial"/>
              <a:buChar char="•"/>
            </a:pPr>
            <a:r>
              <a:rPr b="0" lang="fr-FR" sz="2400" spc="-1" strike="noStrike">
                <a:solidFill>
                  <a:srgbClr val="292934"/>
                </a:solidFill>
                <a:latin typeface="Arial"/>
              </a:rPr>
              <a:t>Les premiers ordinateurs utilisaient des tubes à vide, mais ceux-ci consommaient énormément d’énergie et dégageaient une grande quantité de chaleur. </a:t>
            </a:r>
            <a:endParaRPr b="0" lang="fr-FR" sz="2400" spc="-1" strike="noStrike">
              <a:solidFill>
                <a:srgbClr val="292934"/>
              </a:solidFill>
              <a:latin typeface="Arial"/>
            </a:endParaRPr>
          </a:p>
        </p:txBody>
      </p:sp>
      <p:sp>
        <p:nvSpPr>
          <p:cNvPr id="144" name="TextShape 3"/>
          <p:cNvSpPr txBox="1"/>
          <p:nvPr/>
        </p:nvSpPr>
        <p:spPr>
          <a:xfrm>
            <a:off x="7620120" y="18360"/>
            <a:ext cx="1066320" cy="328680"/>
          </a:xfrm>
          <a:prstGeom prst="rect">
            <a:avLst/>
          </a:prstGeom>
          <a:noFill/>
          <a:ln>
            <a:noFill/>
          </a:ln>
        </p:spPr>
        <p:txBody>
          <a:bodyPr anchor="ctr">
            <a:noAutofit/>
          </a:bodyPr>
          <a:p>
            <a:pPr>
              <a:lnSpc>
                <a:spcPct val="100000"/>
              </a:lnSpc>
            </a:pPr>
            <a:fld id="{692FA984-825B-4EC5-BB67-2EABCF8BB2AE}" type="slidenum">
              <a:rPr b="1" lang="fr-FR" sz="1400" spc="-1" strike="noStrike">
                <a:solidFill>
                  <a:srgbClr val="ffffff"/>
                </a:solidFill>
                <a:latin typeface="Arial"/>
              </a:rPr>
              <a:t>2</a:t>
            </a:fld>
            <a:endParaRPr b="0" lang="fr-FR" sz="1400" spc="-1" strike="noStrike">
              <a:latin typeface="Times New Roman"/>
            </a:endParaRPr>
          </a:p>
        </p:txBody>
      </p:sp>
      <p:pic>
        <p:nvPicPr>
          <p:cNvPr id="145" name="Image 4" descr=""/>
          <p:cNvPicPr/>
          <p:nvPr/>
        </p:nvPicPr>
        <p:blipFill>
          <a:blip r:embed="rId1"/>
          <a:stretch/>
        </p:blipFill>
        <p:spPr>
          <a:xfrm>
            <a:off x="2543040" y="3213000"/>
            <a:ext cx="4057200" cy="2921400"/>
          </a:xfrm>
          <a:prstGeom prst="rect">
            <a:avLst/>
          </a:prstGeom>
          <a:ln>
            <a:noFill/>
          </a:ln>
        </p:spPr>
      </p:pic>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6" name="TextShape 1"/>
          <p:cNvSpPr txBox="1"/>
          <p:nvPr/>
        </p:nvSpPr>
        <p:spPr>
          <a:xfrm>
            <a:off x="457200" y="533520"/>
            <a:ext cx="8229240" cy="990360"/>
          </a:xfrm>
          <a:prstGeom prst="rect">
            <a:avLst/>
          </a:prstGeom>
          <a:noFill/>
          <a:ln>
            <a:noFill/>
          </a:ln>
        </p:spPr>
        <p:txBody>
          <a:bodyPr anchor="ctr">
            <a:noAutofit/>
          </a:bodyPr>
          <a:p>
            <a:pPr>
              <a:lnSpc>
                <a:spcPct val="100000"/>
              </a:lnSpc>
            </a:pPr>
            <a:r>
              <a:rPr b="0" lang="fr-FR" sz="4000" spc="-100" strike="noStrike">
                <a:solidFill>
                  <a:srgbClr val="d2533c"/>
                </a:solidFill>
                <a:latin typeface="Arial"/>
              </a:rPr>
              <a:t>Transistor 1956 - 1963</a:t>
            </a:r>
            <a:endParaRPr b="0" lang="fr-FR" sz="4000" spc="-1" strike="noStrike">
              <a:solidFill>
                <a:srgbClr val="292934"/>
              </a:solidFill>
              <a:latin typeface="Arial"/>
            </a:endParaRPr>
          </a:p>
        </p:txBody>
      </p:sp>
      <p:sp>
        <p:nvSpPr>
          <p:cNvPr id="147" name="TextShape 2"/>
          <p:cNvSpPr txBox="1"/>
          <p:nvPr/>
        </p:nvSpPr>
        <p:spPr>
          <a:xfrm>
            <a:off x="457200" y="1600200"/>
            <a:ext cx="8229240" cy="4876560"/>
          </a:xfrm>
          <a:prstGeom prst="rect">
            <a:avLst/>
          </a:prstGeom>
          <a:noFill/>
          <a:ln>
            <a:noFill/>
          </a:ln>
        </p:spPr>
        <p:txBody>
          <a:bodyPr>
            <a:noAutofit/>
          </a:bodyPr>
          <a:p>
            <a:pPr marL="182880" indent="-182520">
              <a:lnSpc>
                <a:spcPct val="100000"/>
              </a:lnSpc>
              <a:spcBef>
                <a:spcPts val="479"/>
              </a:spcBef>
              <a:buClr>
                <a:srgbClr val="93a299"/>
              </a:buClr>
              <a:buSzPct val="85000"/>
              <a:buFont typeface="Arial"/>
              <a:buChar char="•"/>
            </a:pPr>
            <a:r>
              <a:rPr b="0" lang="fr-FR" sz="2400" spc="-1" strike="noStrike">
                <a:solidFill>
                  <a:srgbClr val="292934"/>
                </a:solidFill>
                <a:latin typeface="Arial"/>
              </a:rPr>
              <a:t>L’invention de transistors ( ou semi-conducteur ) en 1948 par J. Bardeen, W. Brattain, et W. Shockley, permet la fabrication d’ordinateurs beaucoup plus rapides, performants, et moins couteux en énergie.</a:t>
            </a:r>
            <a:endParaRPr b="0" lang="fr-FR" sz="2400" spc="-1" strike="noStrike">
              <a:solidFill>
                <a:srgbClr val="292934"/>
              </a:solidFill>
              <a:latin typeface="Arial"/>
            </a:endParaRPr>
          </a:p>
          <a:p>
            <a:pPr>
              <a:lnSpc>
                <a:spcPct val="100000"/>
              </a:lnSpc>
              <a:spcBef>
                <a:spcPts val="479"/>
              </a:spcBef>
            </a:pPr>
            <a:endParaRPr b="0" lang="fr-FR" sz="2400" spc="-1" strike="noStrike">
              <a:solidFill>
                <a:srgbClr val="292934"/>
              </a:solidFill>
              <a:latin typeface="Arial"/>
            </a:endParaRPr>
          </a:p>
        </p:txBody>
      </p:sp>
      <p:sp>
        <p:nvSpPr>
          <p:cNvPr id="148" name="TextShape 3"/>
          <p:cNvSpPr txBox="1"/>
          <p:nvPr/>
        </p:nvSpPr>
        <p:spPr>
          <a:xfrm>
            <a:off x="7620120" y="18360"/>
            <a:ext cx="1066320" cy="328680"/>
          </a:xfrm>
          <a:prstGeom prst="rect">
            <a:avLst/>
          </a:prstGeom>
          <a:noFill/>
          <a:ln>
            <a:noFill/>
          </a:ln>
        </p:spPr>
        <p:txBody>
          <a:bodyPr anchor="ctr">
            <a:noAutofit/>
          </a:bodyPr>
          <a:p>
            <a:pPr>
              <a:lnSpc>
                <a:spcPct val="100000"/>
              </a:lnSpc>
            </a:pPr>
            <a:fld id="{F94AF59C-1910-4E56-A8BF-0B7FDDDC366D}" type="slidenum">
              <a:rPr b="1" lang="fr-FR" sz="1400" spc="-1" strike="noStrike">
                <a:solidFill>
                  <a:srgbClr val="ffffff"/>
                </a:solidFill>
                <a:latin typeface="Arial"/>
              </a:rPr>
              <a:t>2</a:t>
            </a:fld>
            <a:endParaRPr b="0" lang="fr-FR" sz="1400" spc="-1" strike="noStrike">
              <a:latin typeface="Times New Roman"/>
            </a:endParaRPr>
          </a:p>
        </p:txBody>
      </p:sp>
      <p:pic>
        <p:nvPicPr>
          <p:cNvPr id="149" name="Image 4" descr=""/>
          <p:cNvPicPr/>
          <p:nvPr/>
        </p:nvPicPr>
        <p:blipFill>
          <a:blip r:embed="rId1"/>
          <a:stretch/>
        </p:blipFill>
        <p:spPr>
          <a:xfrm>
            <a:off x="2743200" y="3429000"/>
            <a:ext cx="3657240" cy="2633400"/>
          </a:xfrm>
          <a:prstGeom prst="rect">
            <a:avLst/>
          </a:prstGeom>
          <a:ln>
            <a:noFill/>
          </a:ln>
        </p:spPr>
      </p:pic>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0" name="TextShape 1"/>
          <p:cNvSpPr txBox="1"/>
          <p:nvPr/>
        </p:nvSpPr>
        <p:spPr>
          <a:xfrm>
            <a:off x="457200" y="533520"/>
            <a:ext cx="8229240" cy="990360"/>
          </a:xfrm>
          <a:prstGeom prst="rect">
            <a:avLst/>
          </a:prstGeom>
          <a:noFill/>
          <a:ln>
            <a:noFill/>
          </a:ln>
        </p:spPr>
        <p:txBody>
          <a:bodyPr anchor="ctr">
            <a:noAutofit/>
          </a:bodyPr>
          <a:p>
            <a:endParaRPr b="0" lang="fr-FR" sz="1800" spc="-1" strike="noStrike">
              <a:solidFill>
                <a:srgbClr val="292934"/>
              </a:solidFill>
              <a:latin typeface="Arial"/>
            </a:endParaRPr>
          </a:p>
        </p:txBody>
      </p:sp>
      <p:sp>
        <p:nvSpPr>
          <p:cNvPr id="151" name="TextShape 2"/>
          <p:cNvSpPr txBox="1"/>
          <p:nvPr/>
        </p:nvSpPr>
        <p:spPr>
          <a:xfrm>
            <a:off x="457200" y="1600200"/>
            <a:ext cx="8229240" cy="4876560"/>
          </a:xfrm>
          <a:prstGeom prst="rect">
            <a:avLst/>
          </a:prstGeom>
          <a:noFill/>
          <a:ln>
            <a:noFill/>
          </a:ln>
        </p:spPr>
        <p:txBody>
          <a:bodyPr>
            <a:noAutofit/>
          </a:bodyPr>
          <a:p>
            <a:pPr marL="182880" indent="-182520">
              <a:lnSpc>
                <a:spcPct val="100000"/>
              </a:lnSpc>
              <a:spcBef>
                <a:spcPts val="479"/>
              </a:spcBef>
              <a:buClr>
                <a:srgbClr val="93a299"/>
              </a:buClr>
              <a:buSzPct val="85000"/>
              <a:buFont typeface="Arial"/>
              <a:buChar char="•"/>
            </a:pPr>
            <a:r>
              <a:rPr b="0" lang="fr-FR" sz="2400" spc="-1" strike="noStrike">
                <a:solidFill>
                  <a:srgbClr val="292934"/>
                </a:solidFill>
                <a:latin typeface="Arial"/>
              </a:rPr>
              <a:t>En 1958 les ingénieurs de Texas Instrument inventent le circuit intégré qui contient 6 transistors, par comparaison PENTIUM PRO en a 5,5 millions.</a:t>
            </a:r>
            <a:endParaRPr b="0" lang="fr-FR" sz="2400" spc="-1" strike="noStrike">
              <a:solidFill>
                <a:srgbClr val="292934"/>
              </a:solidFill>
              <a:latin typeface="Arial"/>
            </a:endParaRPr>
          </a:p>
        </p:txBody>
      </p:sp>
      <p:sp>
        <p:nvSpPr>
          <p:cNvPr id="152" name="TextShape 3"/>
          <p:cNvSpPr txBox="1"/>
          <p:nvPr/>
        </p:nvSpPr>
        <p:spPr>
          <a:xfrm>
            <a:off x="7620120" y="18360"/>
            <a:ext cx="1066320" cy="328680"/>
          </a:xfrm>
          <a:prstGeom prst="rect">
            <a:avLst/>
          </a:prstGeom>
          <a:noFill/>
          <a:ln>
            <a:noFill/>
          </a:ln>
        </p:spPr>
        <p:txBody>
          <a:bodyPr anchor="ctr">
            <a:noAutofit/>
          </a:bodyPr>
          <a:p>
            <a:pPr>
              <a:lnSpc>
                <a:spcPct val="100000"/>
              </a:lnSpc>
            </a:pPr>
            <a:fld id="{CEB76A43-7098-4874-9734-2C1164A37B11}" type="slidenum">
              <a:rPr b="1" lang="fr-FR" sz="1400" spc="-1" strike="noStrike">
                <a:solidFill>
                  <a:srgbClr val="ffffff"/>
                </a:solidFill>
                <a:latin typeface="Arial"/>
              </a:rPr>
              <a:t>2</a:t>
            </a:fld>
            <a:endParaRPr b="0" lang="fr-FR" sz="1400" spc="-1" strike="noStrike">
              <a:latin typeface="Times New Roman"/>
            </a:endParaRPr>
          </a:p>
        </p:txBody>
      </p:sp>
      <p:pic>
        <p:nvPicPr>
          <p:cNvPr id="153" name="Image 4" descr=""/>
          <p:cNvPicPr/>
          <p:nvPr/>
        </p:nvPicPr>
        <p:blipFill>
          <a:blip r:embed="rId1"/>
          <a:stretch/>
        </p:blipFill>
        <p:spPr>
          <a:xfrm>
            <a:off x="3143160" y="3467160"/>
            <a:ext cx="2857320" cy="1790280"/>
          </a:xfrm>
          <a:prstGeom prst="rect">
            <a:avLst/>
          </a:prstGeom>
          <a:ln>
            <a:noFill/>
          </a:ln>
        </p:spPr>
      </p:pic>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4" name="TextShape 1"/>
          <p:cNvSpPr txBox="1"/>
          <p:nvPr/>
        </p:nvSpPr>
        <p:spPr>
          <a:xfrm>
            <a:off x="457200" y="533520"/>
            <a:ext cx="8229240" cy="990360"/>
          </a:xfrm>
          <a:prstGeom prst="rect">
            <a:avLst/>
          </a:prstGeom>
          <a:noFill/>
          <a:ln>
            <a:noFill/>
          </a:ln>
        </p:spPr>
        <p:txBody>
          <a:bodyPr anchor="ctr">
            <a:noAutofit/>
          </a:bodyPr>
          <a:p>
            <a:pPr>
              <a:lnSpc>
                <a:spcPct val="100000"/>
              </a:lnSpc>
            </a:pPr>
            <a:r>
              <a:rPr b="0" lang="fr-FR" sz="4000" spc="-100" strike="noStrike">
                <a:solidFill>
                  <a:srgbClr val="d2533c"/>
                </a:solidFill>
                <a:latin typeface="Arial"/>
              </a:rPr>
              <a:t>Semi-conducteurs 1964 - 1971</a:t>
            </a:r>
            <a:endParaRPr b="0" lang="fr-FR" sz="4000" spc="-1" strike="noStrike">
              <a:solidFill>
                <a:srgbClr val="292934"/>
              </a:solidFill>
              <a:latin typeface="Arial"/>
            </a:endParaRPr>
          </a:p>
        </p:txBody>
      </p:sp>
      <p:sp>
        <p:nvSpPr>
          <p:cNvPr id="155" name="TextShape 2"/>
          <p:cNvSpPr txBox="1"/>
          <p:nvPr/>
        </p:nvSpPr>
        <p:spPr>
          <a:xfrm>
            <a:off x="457200" y="1600200"/>
            <a:ext cx="8229240" cy="4876560"/>
          </a:xfrm>
          <a:prstGeom prst="rect">
            <a:avLst/>
          </a:prstGeom>
          <a:noFill/>
          <a:ln>
            <a:noFill/>
          </a:ln>
        </p:spPr>
        <p:txBody>
          <a:bodyPr>
            <a:noAutofit/>
          </a:bodyPr>
          <a:p>
            <a:pPr marL="182880" indent="-182520">
              <a:lnSpc>
                <a:spcPct val="100000"/>
              </a:lnSpc>
              <a:spcBef>
                <a:spcPts val="479"/>
              </a:spcBef>
              <a:buClr>
                <a:srgbClr val="93a299"/>
              </a:buClr>
              <a:buSzPct val="85000"/>
              <a:buFont typeface="Arial"/>
              <a:buChar char="•"/>
            </a:pPr>
            <a:r>
              <a:rPr b="0" lang="fr-FR" sz="2400" spc="-1" strike="noStrike">
                <a:solidFill>
                  <a:srgbClr val="292934"/>
                </a:solidFill>
                <a:latin typeface="Arial"/>
              </a:rPr>
              <a:t>Les transistors laissent leurs places aux semiconducteurs. On assiste à une augmentation très importante de la vitesse des ordinateurs. L'apparition des claviers et des écrans va de paire avec de nouveaux systèmes d'exploitation.</a:t>
            </a:r>
            <a:endParaRPr b="0" lang="fr-FR" sz="2400" spc="-1" strike="noStrike">
              <a:solidFill>
                <a:srgbClr val="292934"/>
              </a:solidFill>
              <a:latin typeface="Arial"/>
            </a:endParaRPr>
          </a:p>
        </p:txBody>
      </p:sp>
      <p:sp>
        <p:nvSpPr>
          <p:cNvPr id="156" name="TextShape 3"/>
          <p:cNvSpPr txBox="1"/>
          <p:nvPr/>
        </p:nvSpPr>
        <p:spPr>
          <a:xfrm>
            <a:off x="7620120" y="18360"/>
            <a:ext cx="1066320" cy="328680"/>
          </a:xfrm>
          <a:prstGeom prst="rect">
            <a:avLst/>
          </a:prstGeom>
          <a:noFill/>
          <a:ln>
            <a:noFill/>
          </a:ln>
        </p:spPr>
        <p:txBody>
          <a:bodyPr anchor="ctr">
            <a:noAutofit/>
          </a:bodyPr>
          <a:p>
            <a:pPr>
              <a:lnSpc>
                <a:spcPct val="100000"/>
              </a:lnSpc>
            </a:pPr>
            <a:fld id="{A7D05D81-9707-414C-B129-6335B532B81E}" type="slidenum">
              <a:rPr b="1" lang="fr-FR" sz="1400" spc="-1" strike="noStrike">
                <a:solidFill>
                  <a:srgbClr val="ffffff"/>
                </a:solidFill>
                <a:latin typeface="Arial"/>
              </a:rPr>
              <a:t>2</a:t>
            </a:fld>
            <a:endParaRPr b="0" lang="fr-FR" sz="1400" spc="-1" strike="noStrike">
              <a:latin typeface="Times New Roman"/>
            </a:endParaRPr>
          </a:p>
        </p:txBody>
      </p:sp>
      <p:pic>
        <p:nvPicPr>
          <p:cNvPr id="157" name="Image 5" descr=""/>
          <p:cNvPicPr/>
          <p:nvPr/>
        </p:nvPicPr>
        <p:blipFill>
          <a:blip r:embed="rId1"/>
          <a:stretch/>
        </p:blipFill>
        <p:spPr>
          <a:xfrm>
            <a:off x="2693160" y="3637800"/>
            <a:ext cx="3757320" cy="2705400"/>
          </a:xfrm>
          <a:prstGeom prst="rect">
            <a:avLst/>
          </a:prstGeom>
          <a:ln>
            <a:noFill/>
          </a:ln>
        </p:spPr>
      </p:pic>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8" name="TextShape 1"/>
          <p:cNvSpPr txBox="1"/>
          <p:nvPr/>
        </p:nvSpPr>
        <p:spPr>
          <a:xfrm>
            <a:off x="457200" y="533520"/>
            <a:ext cx="8229240" cy="990360"/>
          </a:xfrm>
          <a:prstGeom prst="rect">
            <a:avLst/>
          </a:prstGeom>
          <a:noFill/>
          <a:ln>
            <a:noFill/>
          </a:ln>
        </p:spPr>
        <p:txBody>
          <a:bodyPr anchor="ctr">
            <a:noAutofit/>
          </a:bodyPr>
          <a:p>
            <a:pPr>
              <a:lnSpc>
                <a:spcPct val="100000"/>
              </a:lnSpc>
            </a:pPr>
            <a:r>
              <a:rPr b="0" lang="fr-FR" sz="4000" spc="-100" strike="noStrike">
                <a:solidFill>
                  <a:srgbClr val="d2533c"/>
                </a:solidFill>
                <a:latin typeface="Arial"/>
              </a:rPr>
              <a:t>Intel 1972-2010</a:t>
            </a:r>
            <a:endParaRPr b="0" lang="fr-FR" sz="4000" spc="-1" strike="noStrike">
              <a:solidFill>
                <a:srgbClr val="292934"/>
              </a:solidFill>
              <a:latin typeface="Arial"/>
            </a:endParaRPr>
          </a:p>
        </p:txBody>
      </p:sp>
      <p:sp>
        <p:nvSpPr>
          <p:cNvPr id="159" name="TextShape 2"/>
          <p:cNvSpPr txBox="1"/>
          <p:nvPr/>
        </p:nvSpPr>
        <p:spPr>
          <a:xfrm>
            <a:off x="457200" y="1600200"/>
            <a:ext cx="8229240" cy="4876560"/>
          </a:xfrm>
          <a:prstGeom prst="rect">
            <a:avLst/>
          </a:prstGeom>
          <a:noFill/>
          <a:ln>
            <a:noFill/>
          </a:ln>
        </p:spPr>
        <p:txBody>
          <a:bodyPr>
            <a:noAutofit/>
          </a:bodyPr>
          <a:p>
            <a:pPr marL="182880" indent="-182520">
              <a:lnSpc>
                <a:spcPct val="100000"/>
              </a:lnSpc>
              <a:spcBef>
                <a:spcPts val="479"/>
              </a:spcBef>
              <a:buClr>
                <a:srgbClr val="93a299"/>
              </a:buClr>
              <a:buSzPct val="85000"/>
              <a:buFont typeface="Arial"/>
              <a:buChar char="•"/>
            </a:pPr>
            <a:r>
              <a:rPr b="0" lang="fr-FR" sz="2400" spc="-1" strike="noStrike">
                <a:solidFill>
                  <a:srgbClr val="292934"/>
                </a:solidFill>
                <a:latin typeface="Arial"/>
              </a:rPr>
              <a:t>Intel à développé un chip en 1971 qui regroupait tous les composants de l'ordinateur : CPU, Mémoire, contrôles entrée/sortie = Microprocesseur</a:t>
            </a:r>
            <a:endParaRPr b="0" lang="fr-FR" sz="2400" spc="-1" strike="noStrike">
              <a:solidFill>
                <a:srgbClr val="292934"/>
              </a:solidFill>
              <a:latin typeface="Arial"/>
            </a:endParaRPr>
          </a:p>
          <a:p>
            <a:pPr marL="182880" indent="-182520">
              <a:lnSpc>
                <a:spcPct val="100000"/>
              </a:lnSpc>
              <a:spcBef>
                <a:spcPts val="479"/>
              </a:spcBef>
              <a:buClr>
                <a:srgbClr val="93a299"/>
              </a:buClr>
              <a:buSzPct val="85000"/>
              <a:buFont typeface="Arial"/>
              <a:buChar char="•"/>
            </a:pPr>
            <a:r>
              <a:rPr b="0" lang="fr-FR" sz="2400" spc="-1" strike="noStrike">
                <a:solidFill>
                  <a:srgbClr val="292934"/>
                </a:solidFill>
                <a:latin typeface="Arial"/>
              </a:rPr>
              <a:t>Au départ il était composé de centaines de circuits intégrés, sa croissance a été fulgurante</a:t>
            </a:r>
            <a:endParaRPr b="0" lang="fr-FR" sz="2400" spc="-1" strike="noStrike">
              <a:solidFill>
                <a:srgbClr val="292934"/>
              </a:solidFill>
              <a:latin typeface="Arial"/>
            </a:endParaRPr>
          </a:p>
          <a:p>
            <a:pPr marL="182880" indent="-182520">
              <a:lnSpc>
                <a:spcPct val="100000"/>
              </a:lnSpc>
              <a:spcBef>
                <a:spcPts val="479"/>
              </a:spcBef>
              <a:buClr>
                <a:srgbClr val="93a299"/>
              </a:buClr>
              <a:buSzPct val="85000"/>
              <a:buFont typeface="Arial"/>
              <a:buChar char="•"/>
            </a:pPr>
            <a:r>
              <a:rPr b="0" lang="fr-FR" sz="2400" spc="-1" strike="noStrike">
                <a:solidFill>
                  <a:srgbClr val="292934"/>
                </a:solidFill>
                <a:latin typeface="Arial"/>
              </a:rPr>
              <a:t>Avec l'arrivée de ces puissants ordinateurs, le développement des réseaux, on a assisté à la naissance de l'Internet.</a:t>
            </a:r>
            <a:endParaRPr b="0" lang="fr-FR" sz="2400" spc="-1" strike="noStrike">
              <a:solidFill>
                <a:srgbClr val="292934"/>
              </a:solidFill>
              <a:latin typeface="Arial"/>
            </a:endParaRPr>
          </a:p>
          <a:p>
            <a:pPr>
              <a:lnSpc>
                <a:spcPct val="100000"/>
              </a:lnSpc>
              <a:spcBef>
                <a:spcPts val="479"/>
              </a:spcBef>
            </a:pPr>
            <a:endParaRPr b="0" lang="fr-FR" sz="2400" spc="-1" strike="noStrike">
              <a:solidFill>
                <a:srgbClr val="292934"/>
              </a:solidFill>
              <a:latin typeface="Arial"/>
            </a:endParaRPr>
          </a:p>
        </p:txBody>
      </p:sp>
      <p:sp>
        <p:nvSpPr>
          <p:cNvPr id="160" name="TextShape 3"/>
          <p:cNvSpPr txBox="1"/>
          <p:nvPr/>
        </p:nvSpPr>
        <p:spPr>
          <a:xfrm>
            <a:off x="7620120" y="18360"/>
            <a:ext cx="1066320" cy="328680"/>
          </a:xfrm>
          <a:prstGeom prst="rect">
            <a:avLst/>
          </a:prstGeom>
          <a:noFill/>
          <a:ln>
            <a:noFill/>
          </a:ln>
        </p:spPr>
        <p:txBody>
          <a:bodyPr anchor="ctr">
            <a:noAutofit/>
          </a:bodyPr>
          <a:p>
            <a:pPr>
              <a:lnSpc>
                <a:spcPct val="100000"/>
              </a:lnSpc>
            </a:pPr>
            <a:fld id="{31579D74-F344-46ED-8E5A-D924104C4038}" type="slidenum">
              <a:rPr b="1" lang="fr-FR" sz="1400" spc="-1" strike="noStrike">
                <a:solidFill>
                  <a:srgbClr val="ffffff"/>
                </a:solidFill>
                <a:latin typeface="Arial"/>
              </a:rPr>
              <a:t>2</a:t>
            </a:fld>
            <a:endParaRPr b="0" lang="fr-FR" sz="1400" spc="-1" strike="noStrike">
              <a:latin typeface="Times New Roman"/>
            </a:endParaRPr>
          </a:p>
        </p:txBody>
      </p:sp>
      <p:pic>
        <p:nvPicPr>
          <p:cNvPr id="161" name="Image 4" descr=""/>
          <p:cNvPicPr/>
          <p:nvPr/>
        </p:nvPicPr>
        <p:blipFill>
          <a:blip r:embed="rId1"/>
          <a:stretch/>
        </p:blipFill>
        <p:spPr>
          <a:xfrm>
            <a:off x="3348000" y="4581000"/>
            <a:ext cx="2877840" cy="2074320"/>
          </a:xfrm>
          <a:prstGeom prst="rect">
            <a:avLst/>
          </a:prstGeom>
          <a:ln>
            <a:noFill/>
          </a:ln>
        </p:spPr>
      </p:pic>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2" name="TextShape 1"/>
          <p:cNvSpPr txBox="1"/>
          <p:nvPr/>
        </p:nvSpPr>
        <p:spPr>
          <a:xfrm>
            <a:off x="457200" y="533520"/>
            <a:ext cx="8229240" cy="990360"/>
          </a:xfrm>
          <a:prstGeom prst="rect">
            <a:avLst/>
          </a:prstGeom>
          <a:noFill/>
          <a:ln>
            <a:noFill/>
          </a:ln>
        </p:spPr>
        <p:txBody>
          <a:bodyPr anchor="ctr">
            <a:noAutofit/>
          </a:bodyPr>
          <a:p>
            <a:endParaRPr b="0" lang="fr-FR" sz="1800" spc="-1" strike="noStrike">
              <a:solidFill>
                <a:srgbClr val="292934"/>
              </a:solidFill>
              <a:latin typeface="Arial"/>
            </a:endParaRPr>
          </a:p>
        </p:txBody>
      </p:sp>
      <p:sp>
        <p:nvSpPr>
          <p:cNvPr id="163" name="TextShape 2"/>
          <p:cNvSpPr txBox="1"/>
          <p:nvPr/>
        </p:nvSpPr>
        <p:spPr>
          <a:xfrm>
            <a:off x="457200" y="1600200"/>
            <a:ext cx="8229240" cy="4876560"/>
          </a:xfrm>
          <a:prstGeom prst="rect">
            <a:avLst/>
          </a:prstGeom>
          <a:noFill/>
          <a:ln>
            <a:noFill/>
          </a:ln>
        </p:spPr>
        <p:txBody>
          <a:bodyPr>
            <a:noAutofit/>
          </a:bodyPr>
          <a:p>
            <a:pPr marL="182880" indent="-182520">
              <a:lnSpc>
                <a:spcPct val="100000"/>
              </a:lnSpc>
              <a:spcBef>
                <a:spcPts val="479"/>
              </a:spcBef>
              <a:buClr>
                <a:srgbClr val="93a299"/>
              </a:buClr>
              <a:buSzPct val="85000"/>
              <a:buFont typeface="Arial"/>
              <a:buChar char="•"/>
            </a:pPr>
            <a:r>
              <a:rPr b="0" lang="fr-FR" sz="2400" spc="-1" strike="noStrike">
                <a:solidFill>
                  <a:srgbClr val="292934"/>
                </a:solidFill>
                <a:latin typeface="Arial"/>
              </a:rPr>
              <a:t>La technologie a permis de fabriquer des ordinateurs de plus en plus petit, d'ordinateurs transportables on est passé à des ordinateurs portables</a:t>
            </a:r>
            <a:endParaRPr b="0" lang="fr-FR" sz="2400" spc="-1" strike="noStrike">
              <a:solidFill>
                <a:srgbClr val="292934"/>
              </a:solidFill>
              <a:latin typeface="Arial"/>
            </a:endParaRPr>
          </a:p>
        </p:txBody>
      </p:sp>
      <p:sp>
        <p:nvSpPr>
          <p:cNvPr id="164" name="TextShape 3"/>
          <p:cNvSpPr txBox="1"/>
          <p:nvPr/>
        </p:nvSpPr>
        <p:spPr>
          <a:xfrm>
            <a:off x="7620120" y="18360"/>
            <a:ext cx="1066320" cy="328680"/>
          </a:xfrm>
          <a:prstGeom prst="rect">
            <a:avLst/>
          </a:prstGeom>
          <a:noFill/>
          <a:ln>
            <a:noFill/>
          </a:ln>
        </p:spPr>
        <p:txBody>
          <a:bodyPr anchor="ctr">
            <a:noAutofit/>
          </a:bodyPr>
          <a:p>
            <a:pPr>
              <a:lnSpc>
                <a:spcPct val="100000"/>
              </a:lnSpc>
            </a:pPr>
            <a:fld id="{19377FE5-781F-43FE-ADFB-7E67898A1E6A}" type="slidenum">
              <a:rPr b="1" lang="fr-FR" sz="1400" spc="-1" strike="noStrike">
                <a:solidFill>
                  <a:srgbClr val="ffffff"/>
                </a:solidFill>
                <a:latin typeface="Arial"/>
              </a:rPr>
              <a:t>2</a:t>
            </a:fld>
            <a:endParaRPr b="0" lang="fr-FR" sz="1400" spc="-1" strike="noStrike">
              <a:latin typeface="Times New Roman"/>
            </a:endParaRPr>
          </a:p>
        </p:txBody>
      </p:sp>
      <p:pic>
        <p:nvPicPr>
          <p:cNvPr id="165" name="Image 5" descr=""/>
          <p:cNvPicPr/>
          <p:nvPr/>
        </p:nvPicPr>
        <p:blipFill>
          <a:blip r:embed="rId1"/>
          <a:stretch/>
        </p:blipFill>
        <p:spPr>
          <a:xfrm>
            <a:off x="1043640" y="3213000"/>
            <a:ext cx="3666600" cy="1790280"/>
          </a:xfrm>
          <a:prstGeom prst="rect">
            <a:avLst/>
          </a:prstGeom>
          <a:ln>
            <a:noFill/>
          </a:ln>
        </p:spPr>
      </p:pic>
      <p:pic>
        <p:nvPicPr>
          <p:cNvPr id="166" name="Image 6" descr=""/>
          <p:cNvPicPr/>
          <p:nvPr/>
        </p:nvPicPr>
        <p:blipFill>
          <a:blip r:embed="rId2"/>
          <a:stretch/>
        </p:blipFill>
        <p:spPr>
          <a:xfrm>
            <a:off x="4875120" y="2919960"/>
            <a:ext cx="3291480" cy="3291480"/>
          </a:xfrm>
          <a:prstGeom prst="rect">
            <a:avLst/>
          </a:prstGeom>
          <a:ln>
            <a:noFill/>
          </a:ln>
        </p:spPr>
      </p:pic>
      <p:sp>
        <p:nvSpPr>
          <p:cNvPr id="167" name="CustomShape 4"/>
          <p:cNvSpPr/>
          <p:nvPr/>
        </p:nvSpPr>
        <p:spPr>
          <a:xfrm>
            <a:off x="1115640" y="5589360"/>
            <a:ext cx="2808000" cy="36468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fr-FR" sz="1800" spc="-1" strike="noStrike">
                <a:solidFill>
                  <a:srgbClr val="292934"/>
                </a:solidFill>
                <a:latin typeface="Arial"/>
              </a:rPr>
              <a:t>Compaq : 1983 et 2019</a:t>
            </a:r>
            <a:endParaRPr b="0" lang="fr-FR" sz="1800" spc="-1" strike="noStrike">
              <a:latin typeface="Aria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d2533c"/>
      </a:dk2>
      <a:lt2>
        <a:srgbClr val="f3f2dc"/>
      </a:lt2>
      <a:accent1>
        <a:srgbClr val="93a299"/>
      </a:accent1>
      <a:accent2>
        <a:srgbClr val="ad8f67"/>
      </a:accent2>
      <a:accent3>
        <a:srgbClr val="726056"/>
      </a:accent3>
      <a:accent4>
        <a:srgbClr val="4c5a6a"/>
      </a:accent4>
      <a:accent5>
        <a:srgbClr val="808da0"/>
      </a:accent5>
      <a:accent6>
        <a:srgbClr val="79463d"/>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d2533c"/>
      </a:dk2>
      <a:lt2>
        <a:srgbClr val="f3f2dc"/>
      </a:lt2>
      <a:accent1>
        <a:srgbClr val="93a299"/>
      </a:accent1>
      <a:accent2>
        <a:srgbClr val="ad8f67"/>
      </a:accent2>
      <a:accent3>
        <a:srgbClr val="726056"/>
      </a:accent3>
      <a:accent4>
        <a:srgbClr val="4c5a6a"/>
      </a:accent4>
      <a:accent5>
        <a:srgbClr val="808da0"/>
      </a:accent5>
      <a:accent6>
        <a:srgbClr val="79463d"/>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d2533c"/>
      </a:dk2>
      <a:lt2>
        <a:srgbClr val="f3f2dc"/>
      </a:lt2>
      <a:accent1>
        <a:srgbClr val="93a299"/>
      </a:accent1>
      <a:accent2>
        <a:srgbClr val="ad8f67"/>
      </a:accent2>
      <a:accent3>
        <a:srgbClr val="726056"/>
      </a:accent3>
      <a:accent4>
        <a:srgbClr val="4c5a6a"/>
      </a:accent4>
      <a:accent5>
        <a:srgbClr val="808da0"/>
      </a:accent5>
      <a:accent6>
        <a:srgbClr val="79463d"/>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Présentation1</Template>
  <TotalTime>904</TotalTime>
  <Application>LibreOffice/6.4.6.2$Linux_X86_64 LibreOffice_project/40$Build-2</Application>
  <Words>1140</Words>
  <Paragraphs>108</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2019-06-14T21:23:36Z</dcterms:created>
  <dc:creator>richard vidal</dc:creator>
  <dc:description/>
  <dc:language>fr-FR</dc:language>
  <cp:lastModifiedBy/>
  <dcterms:modified xsi:type="dcterms:W3CDTF">2020-09-29T19:06:54Z</dcterms:modified>
  <cp:revision>13</cp:revision>
  <dc:subject/>
  <dc:title>Architecture matérielle</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0</vt:i4>
  </property>
  <property fmtid="{D5CDD505-2E9C-101B-9397-08002B2CF9AE}" pid="4" name="HyperlinksChanged">
    <vt:bool>0</vt:bool>
  </property>
  <property fmtid="{D5CDD505-2E9C-101B-9397-08002B2CF9AE}" pid="5" name="LinksUpToDate">
    <vt:bool>0</vt:bool>
  </property>
  <property fmtid="{D5CDD505-2E9C-101B-9397-08002B2CF9AE}" pid="6" name="MMClips">
    <vt:i4>0</vt:i4>
  </property>
  <property fmtid="{D5CDD505-2E9C-101B-9397-08002B2CF9AE}" pid="7" name="Notes">
    <vt:i4>0</vt:i4>
  </property>
  <property fmtid="{D5CDD505-2E9C-101B-9397-08002B2CF9AE}" pid="8" name="PresentationFormat">
    <vt:lpwstr>Affichage à l'écran (4:3)</vt:lpwstr>
  </property>
  <property fmtid="{D5CDD505-2E9C-101B-9397-08002B2CF9AE}" pid="9" name="ScaleCrop">
    <vt:bool>0</vt:bool>
  </property>
  <property fmtid="{D5CDD505-2E9C-101B-9397-08002B2CF9AE}" pid="10" name="ShareDoc">
    <vt:bool>0</vt:bool>
  </property>
  <property fmtid="{D5CDD505-2E9C-101B-9397-08002B2CF9AE}" pid="11" name="Slides">
    <vt:i4>38</vt:i4>
  </property>
</Properties>
</file>